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6"/>
  </p:notesMasterIdLst>
  <p:sldIdLst>
    <p:sldId id="256" r:id="rId2"/>
    <p:sldId id="287" r:id="rId3"/>
    <p:sldId id="288" r:id="rId4"/>
    <p:sldId id="289" r:id="rId5"/>
    <p:sldId id="290" r:id="rId6"/>
    <p:sldId id="294" r:id="rId7"/>
    <p:sldId id="297" r:id="rId8"/>
    <p:sldId id="300" r:id="rId9"/>
    <p:sldId id="295" r:id="rId10"/>
    <p:sldId id="296" r:id="rId11"/>
    <p:sldId id="291" r:id="rId12"/>
    <p:sldId id="286" r:id="rId13"/>
    <p:sldId id="292" r:id="rId14"/>
    <p:sldId id="293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60"/>
  </p:normalViewPr>
  <p:slideViewPr>
    <p:cSldViewPr>
      <p:cViewPr>
        <p:scale>
          <a:sx n="70" d="100"/>
          <a:sy n="70" d="100"/>
        </p:scale>
        <p:origin x="-118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7D91C-3DD4-426B-B05D-6A2C041B8418}" type="datetimeFigureOut">
              <a:rPr lang="es-CO" smtClean="0"/>
              <a:t>21/08/2014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B1E3-97FD-4D2E-9301-711FB5BD630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152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B1E3-97FD-4D2E-9301-711FB5BD6304}" type="slidenum">
              <a:rPr lang="es-CO" smtClean="0"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170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B1E3-97FD-4D2E-9301-711FB5BD6304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170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B1E3-97FD-4D2E-9301-711FB5BD6304}" type="slidenum">
              <a:rPr lang="es-CO" smtClean="0"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170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DB8E9C6-6915-4A26-A8EF-946095BCE1EB}" type="datetimeFigureOut">
              <a:rPr lang="es-CO" smtClean="0"/>
              <a:t>21/08/2014</a:t>
            </a:fld>
            <a:endParaRPr lang="es-CO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525BD4-04F3-4FAD-8646-1326592CB63C}" type="slidenum">
              <a:rPr lang="es-CO" smtClean="0"/>
              <a:t>‹Nº›</a:t>
            </a:fld>
            <a:endParaRPr lang="es-C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E9C6-6915-4A26-A8EF-946095BCE1EB}" type="datetimeFigureOut">
              <a:rPr lang="es-CO" smtClean="0"/>
              <a:t>21/08/2014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5BD4-04F3-4FAD-8646-1326592CB63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DB8E9C6-6915-4A26-A8EF-946095BCE1EB}" type="datetimeFigureOut">
              <a:rPr lang="es-CO" smtClean="0"/>
              <a:t>21/08/2014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525BD4-04F3-4FAD-8646-1326592CB63C}" type="slidenum">
              <a:rPr lang="es-CO" smtClean="0"/>
              <a:t>‹Nº›</a:t>
            </a:fld>
            <a:endParaRPr lang="es-C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E9C6-6915-4A26-A8EF-946095BCE1EB}" type="datetimeFigureOut">
              <a:rPr lang="es-CO" smtClean="0"/>
              <a:t>21/08/2014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525BD4-04F3-4FAD-8646-1326592CB63C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E9C6-6915-4A26-A8EF-946095BCE1EB}" type="datetimeFigureOut">
              <a:rPr lang="es-CO" smtClean="0"/>
              <a:t>21/08/2014</a:t>
            </a:fld>
            <a:endParaRPr lang="es-CO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525BD4-04F3-4FAD-8646-1326592CB63C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B8E9C6-6915-4A26-A8EF-946095BCE1EB}" type="datetimeFigureOut">
              <a:rPr lang="es-CO" smtClean="0"/>
              <a:t>21/08/2014</a:t>
            </a:fld>
            <a:endParaRPr lang="es-CO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525BD4-04F3-4FAD-8646-1326592CB63C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B8E9C6-6915-4A26-A8EF-946095BCE1EB}" type="datetimeFigureOut">
              <a:rPr lang="es-CO" smtClean="0"/>
              <a:t>21/08/2014</a:t>
            </a:fld>
            <a:endParaRPr lang="es-CO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525BD4-04F3-4FAD-8646-1326592CB63C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O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E9C6-6915-4A26-A8EF-946095BCE1EB}" type="datetimeFigureOut">
              <a:rPr lang="es-CO" smtClean="0"/>
              <a:t>21/08/2014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525BD4-04F3-4FAD-8646-1326592CB63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E9C6-6915-4A26-A8EF-946095BCE1EB}" type="datetimeFigureOut">
              <a:rPr lang="es-CO" smtClean="0"/>
              <a:t>21/08/2014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525BD4-04F3-4FAD-8646-1326592CB63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E9C6-6915-4A26-A8EF-946095BCE1EB}" type="datetimeFigureOut">
              <a:rPr lang="es-CO" smtClean="0"/>
              <a:t>21/08/2014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525BD4-04F3-4FAD-8646-1326592CB63C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DB8E9C6-6915-4A26-A8EF-946095BCE1EB}" type="datetimeFigureOut">
              <a:rPr lang="es-CO" smtClean="0"/>
              <a:t>21/08/2014</a:t>
            </a:fld>
            <a:endParaRPr lang="es-CO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525BD4-04F3-4FAD-8646-1326592CB63C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B8E9C6-6915-4A26-A8EF-946095BCE1EB}" type="datetimeFigureOut">
              <a:rPr lang="es-CO" smtClean="0"/>
              <a:t>21/08/2014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525BD4-04F3-4FAD-8646-1326592CB63C}" type="slidenum">
              <a:rPr lang="es-CO" smtClean="0"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72436" y="116632"/>
            <a:ext cx="8474621" cy="1844824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r>
              <a:rPr lang="es-CO" sz="36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ARIUSA</a:t>
            </a:r>
          </a:p>
          <a:p>
            <a:pPr algn="ctr"/>
            <a:r>
              <a:rPr lang="es-CO" sz="18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ALIANZA DE REDES IBEROAMERICANAS DE UNIVERSIDADES</a:t>
            </a:r>
          </a:p>
          <a:p>
            <a:pPr algn="ctr"/>
            <a:r>
              <a:rPr lang="es-CO" sz="18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POR LA SUSTENTABILIDAD Y EL AMBIENTE</a:t>
            </a:r>
            <a:endParaRPr lang="es-CO" sz="1800" b="1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4 Subtítulo"/>
          <p:cNvSpPr txBox="1">
            <a:spLocks/>
          </p:cNvSpPr>
          <p:nvPr/>
        </p:nvSpPr>
        <p:spPr>
          <a:xfrm>
            <a:off x="2884689" y="2468961"/>
            <a:ext cx="3250117" cy="9829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ORLANDO SÁENZ</a:t>
            </a:r>
          </a:p>
          <a:p>
            <a:pPr algn="ctr"/>
            <a:r>
              <a:rPr lang="es-CO" sz="18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Coordinador</a:t>
            </a:r>
            <a:endParaRPr lang="es-CO" sz="1800" b="1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100578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 de texto 6"/>
          <p:cNvSpPr txBox="1">
            <a:spLocks noChangeArrowheads="1"/>
          </p:cNvSpPr>
          <p:nvPr/>
        </p:nvSpPr>
        <p:spPr bwMode="auto">
          <a:xfrm>
            <a:off x="3059832" y="6129360"/>
            <a:ext cx="5400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ALIANZA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REDES IBEROAMERICANAS </a:t>
            </a: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UNIVERSIDADES </a:t>
            </a:r>
            <a:endParaRPr lang="es-CO" sz="1200" b="1" dirty="0" smtClean="0">
              <a:solidFill>
                <a:srgbClr val="552803"/>
              </a:solidFill>
              <a:effectLst/>
              <a:latin typeface="Arial Rounded MT Bold" pitchFamily="34" charset="0"/>
              <a:ea typeface="Calibri"/>
              <a:cs typeface="Aharoni"/>
            </a:endParaRPr>
          </a:p>
          <a:p>
            <a:pPr algn="ctr"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POR LA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SUSTENTABILIDAD Y EL AMBIENTE</a:t>
            </a:r>
            <a:endParaRPr lang="es-CO" sz="1200" dirty="0">
              <a:effectLst/>
              <a:latin typeface="Arial Rounded MT Bold" pitchFamily="34" charset="0"/>
              <a:ea typeface="Calibri"/>
              <a:cs typeface="Times New Roman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08120" y="3933056"/>
            <a:ext cx="72032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latin typeface="Arial" pitchFamily="34" charset="0"/>
                <a:ea typeface="Verdana" pitchFamily="34" charset="0"/>
                <a:cs typeface="Arial" pitchFamily="34" charset="0"/>
              </a:rPr>
              <a:t>PRIMER FORO AMBIENTAL CENTROAMERICANO DE UNIVERSIDADES: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latin typeface="Arial" pitchFamily="34" charset="0"/>
                <a:ea typeface="Verdana" pitchFamily="34" charset="0"/>
                <a:cs typeface="Arial" pitchFamily="34" charset="0"/>
              </a:rPr>
              <a:t>CONSTRUYENDO </a:t>
            </a:r>
            <a:r>
              <a:rPr lang="pt-BR" sz="16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REDES</a:t>
            </a:r>
          </a:p>
          <a:p>
            <a:pPr algn="ctr">
              <a:lnSpc>
                <a:spcPct val="150000"/>
              </a:lnSpc>
            </a:pPr>
            <a:endParaRPr lang="pt-BR" sz="16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t-BR" sz="800" b="1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r>
              <a:rPr lang="es-CO" sz="16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Panamá, </a:t>
            </a:r>
            <a:r>
              <a:rPr lang="es-CO" sz="16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22 de Agosto de 2014</a:t>
            </a:r>
            <a:endParaRPr lang="es-CO" sz="1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100578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 de texto 6"/>
          <p:cNvSpPr txBox="1">
            <a:spLocks noChangeArrowheads="1"/>
          </p:cNvSpPr>
          <p:nvPr/>
        </p:nvSpPr>
        <p:spPr bwMode="auto">
          <a:xfrm>
            <a:off x="3059832" y="6129360"/>
            <a:ext cx="5400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ALIANZA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REDES IBEROAMERICANAS </a:t>
            </a: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UNIVERSIDADES </a:t>
            </a:r>
            <a:endParaRPr lang="es-CO" sz="1200" b="1" dirty="0" smtClean="0">
              <a:solidFill>
                <a:srgbClr val="552803"/>
              </a:solidFill>
              <a:effectLst/>
              <a:latin typeface="Arial Rounded MT Bold" pitchFamily="34" charset="0"/>
              <a:ea typeface="Calibri"/>
              <a:cs typeface="Aharoni"/>
            </a:endParaRPr>
          </a:p>
          <a:p>
            <a:pPr algn="ctr"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POR LA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SUSTENTABILIDAD Y EL AMBIENTE</a:t>
            </a:r>
            <a:endParaRPr lang="es-CO" sz="1200" dirty="0">
              <a:effectLst/>
              <a:latin typeface="Arial Rounded MT Bold" pitchFamily="34" charset="0"/>
              <a:ea typeface="Calibri"/>
              <a:cs typeface="Times New Roman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" name="2 Imagen" descr="AMBIENS. Revista Iberoamericana Universitaria en Ambiente, Sociedad y Sustentabilidad.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8757" r="15821" b="4855"/>
          <a:stretch/>
        </p:blipFill>
        <p:spPr>
          <a:xfrm>
            <a:off x="323528" y="333454"/>
            <a:ext cx="8496944" cy="53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100578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 de texto 6"/>
          <p:cNvSpPr txBox="1">
            <a:spLocks noChangeArrowheads="1"/>
          </p:cNvSpPr>
          <p:nvPr/>
        </p:nvSpPr>
        <p:spPr bwMode="auto">
          <a:xfrm>
            <a:off x="3059832" y="6129360"/>
            <a:ext cx="5400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ALIANZA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REDES IBEROAMERICANAS </a:t>
            </a: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UNIVERSIDADES </a:t>
            </a:r>
            <a:endParaRPr lang="es-CO" sz="1200" b="1" dirty="0" smtClean="0">
              <a:solidFill>
                <a:srgbClr val="552803"/>
              </a:solidFill>
              <a:effectLst/>
              <a:latin typeface="Arial Rounded MT Bold" pitchFamily="34" charset="0"/>
              <a:ea typeface="Calibri"/>
              <a:cs typeface="Aharoni"/>
            </a:endParaRPr>
          </a:p>
          <a:p>
            <a:pPr algn="ctr"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POR LA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SUSTENTABILIDAD Y EL AMBIENTE</a:t>
            </a:r>
            <a:endParaRPr lang="es-CO" sz="1200" dirty="0">
              <a:effectLst/>
              <a:latin typeface="Arial Rounded MT Bold" pitchFamily="34" charset="0"/>
              <a:ea typeface="Calibri"/>
              <a:cs typeface="Times New Roman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" name="2 Imagen" descr="RISU: Red de Indicadores de evaluación de la sustentabilidad en universidades latinoamericanas  - Windows Internet Explorer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r="2252" b="3112"/>
          <a:stretch/>
        </p:blipFill>
        <p:spPr>
          <a:xfrm>
            <a:off x="395537" y="332656"/>
            <a:ext cx="828444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100578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 de texto 6"/>
          <p:cNvSpPr txBox="1">
            <a:spLocks noChangeArrowheads="1"/>
          </p:cNvSpPr>
          <p:nvPr/>
        </p:nvSpPr>
        <p:spPr bwMode="auto">
          <a:xfrm>
            <a:off x="3131840" y="6129360"/>
            <a:ext cx="5400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ALIANZA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REDES IBEROAMERICANAS </a:t>
            </a: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UNIVERSIDADES </a:t>
            </a:r>
            <a:endParaRPr lang="es-CO" sz="1200" b="1" dirty="0" smtClean="0">
              <a:solidFill>
                <a:srgbClr val="552803"/>
              </a:solidFill>
              <a:effectLst/>
              <a:latin typeface="Arial Rounded MT Bold" pitchFamily="34" charset="0"/>
              <a:ea typeface="Calibri"/>
              <a:cs typeface="Aharoni"/>
            </a:endParaRPr>
          </a:p>
          <a:p>
            <a:pPr algn="ctr"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POR LA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SUSTENTABILIDAD Y EL AMBIENTE</a:t>
            </a:r>
            <a:endParaRPr lang="es-CO" sz="1200" dirty="0">
              <a:effectLst/>
              <a:latin typeface="Arial Rounded MT Bold" pitchFamily="34" charset="0"/>
              <a:ea typeface="Calibri"/>
              <a:cs typeface="Times New Roman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72200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Imagen" descr="2014-03-27 Encuesta en Perú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12296" r="2504" b="13680"/>
          <a:stretch/>
        </p:blipFill>
        <p:spPr>
          <a:xfrm>
            <a:off x="467543" y="260649"/>
            <a:ext cx="836607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100578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 de texto 6"/>
          <p:cNvSpPr txBox="1">
            <a:spLocks noChangeArrowheads="1"/>
          </p:cNvSpPr>
          <p:nvPr/>
        </p:nvSpPr>
        <p:spPr bwMode="auto">
          <a:xfrm>
            <a:off x="3131840" y="6129360"/>
            <a:ext cx="5400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ALIANZA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REDES IBEROAMERICANAS </a:t>
            </a: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UNIVERSIDADES </a:t>
            </a:r>
            <a:endParaRPr lang="es-CO" sz="1200" b="1" dirty="0" smtClean="0">
              <a:solidFill>
                <a:srgbClr val="552803"/>
              </a:solidFill>
              <a:effectLst/>
              <a:latin typeface="Arial Rounded MT Bold" pitchFamily="34" charset="0"/>
              <a:ea typeface="Calibri"/>
              <a:cs typeface="Aharoni"/>
            </a:endParaRPr>
          </a:p>
          <a:p>
            <a:pPr algn="ctr"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POR LA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SUSTENTABILIDAD Y EL AMBIENTE</a:t>
            </a:r>
            <a:endParaRPr lang="es-CO" sz="1200" dirty="0">
              <a:effectLst/>
              <a:latin typeface="Arial Rounded MT Bold" pitchFamily="34" charset="0"/>
              <a:ea typeface="Calibri"/>
              <a:cs typeface="Times New Roman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72200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6" name="5 Imagen" descr="2014-06-18 Encuesta Versión 04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t="18721" r="6689" b="10342"/>
          <a:stretch/>
        </p:blipFill>
        <p:spPr>
          <a:xfrm>
            <a:off x="251520" y="332656"/>
            <a:ext cx="8640960" cy="5328592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15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100578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 de texto 6"/>
          <p:cNvSpPr txBox="1">
            <a:spLocks noChangeArrowheads="1"/>
          </p:cNvSpPr>
          <p:nvPr/>
        </p:nvSpPr>
        <p:spPr bwMode="auto">
          <a:xfrm>
            <a:off x="3131840" y="6129360"/>
            <a:ext cx="5400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ALIANZA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REDES IBEROAMERICANAS </a:t>
            </a: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UNIVERSIDADES </a:t>
            </a:r>
            <a:endParaRPr lang="es-CO" sz="1200" b="1" dirty="0" smtClean="0">
              <a:solidFill>
                <a:srgbClr val="552803"/>
              </a:solidFill>
              <a:effectLst/>
              <a:latin typeface="Arial Rounded MT Bold" pitchFamily="34" charset="0"/>
              <a:ea typeface="Calibri"/>
              <a:cs typeface="Aharoni"/>
            </a:endParaRPr>
          </a:p>
          <a:p>
            <a:pPr algn="ctr"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POR LA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SUSTENTABILIDAD Y EL AMBIENTE</a:t>
            </a:r>
            <a:endParaRPr lang="es-CO" sz="1200" dirty="0">
              <a:effectLst/>
              <a:latin typeface="Arial Rounded MT Bold" pitchFamily="34" charset="0"/>
              <a:ea typeface="Calibri"/>
              <a:cs typeface="Times New Roman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72200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Imagen" descr="2014-08-20 OSZ Indicadores COMUNES  Vertical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6" t="10986" r="14850"/>
          <a:stretch/>
        </p:blipFill>
        <p:spPr>
          <a:xfrm>
            <a:off x="251520" y="235942"/>
            <a:ext cx="8568952" cy="54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100578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 de texto 6"/>
          <p:cNvSpPr txBox="1">
            <a:spLocks noChangeArrowheads="1"/>
          </p:cNvSpPr>
          <p:nvPr/>
        </p:nvSpPr>
        <p:spPr bwMode="auto">
          <a:xfrm>
            <a:off x="3059832" y="6129360"/>
            <a:ext cx="5400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ALIANZA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REDES IBEROAMERICANAS </a:t>
            </a: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UNIVERSIDADES </a:t>
            </a:r>
            <a:endParaRPr lang="es-CO" sz="1200" b="1" dirty="0" smtClean="0">
              <a:solidFill>
                <a:srgbClr val="552803"/>
              </a:solidFill>
              <a:effectLst/>
              <a:latin typeface="Arial Rounded MT Bold" pitchFamily="34" charset="0"/>
              <a:ea typeface="Calibri"/>
              <a:cs typeface="Aharoni"/>
            </a:endParaRPr>
          </a:p>
          <a:p>
            <a:pPr algn="ctr"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POR LA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SUSTENTABILIDAD Y EL AMBIENTE</a:t>
            </a:r>
            <a:endParaRPr lang="es-CO" sz="1200" dirty="0">
              <a:effectLst/>
              <a:latin typeface="Arial Rounded MT Bold" pitchFamily="34" charset="0"/>
              <a:ea typeface="Calibri"/>
              <a:cs typeface="Times New Roman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3 Imagen" descr="ARIUSA - Alianza de Redes Iberoamericanas de Universidades por la Sustentabilidad y el Ambiente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6043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100578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 de texto 6"/>
          <p:cNvSpPr txBox="1">
            <a:spLocks noChangeArrowheads="1"/>
          </p:cNvSpPr>
          <p:nvPr/>
        </p:nvSpPr>
        <p:spPr bwMode="auto">
          <a:xfrm>
            <a:off x="3059832" y="6129360"/>
            <a:ext cx="5400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ALIANZA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REDES IBEROAMERICANAS </a:t>
            </a: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UNIVERSIDADES </a:t>
            </a:r>
            <a:endParaRPr lang="es-CO" sz="1200" b="1" dirty="0" smtClean="0">
              <a:solidFill>
                <a:srgbClr val="552803"/>
              </a:solidFill>
              <a:effectLst/>
              <a:latin typeface="Arial Rounded MT Bold" pitchFamily="34" charset="0"/>
              <a:ea typeface="Calibri"/>
              <a:cs typeface="Aharoni"/>
            </a:endParaRPr>
          </a:p>
          <a:p>
            <a:pPr algn="ctr"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POR LA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SUSTENTABILIDAD Y EL AMBIENTE</a:t>
            </a:r>
            <a:endParaRPr lang="es-CO" sz="1200" dirty="0">
              <a:effectLst/>
              <a:latin typeface="Arial Rounded MT Bold" pitchFamily="34" charset="0"/>
              <a:ea typeface="Calibri"/>
              <a:cs typeface="Times New Roman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" name="2 Imagen" descr="ARIUSA - Alianza de Redes Iberoamericanas de Universidades por la Sustentabilidad y el Ambient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t="31999" r="40732" b="10940"/>
          <a:stretch/>
        </p:blipFill>
        <p:spPr>
          <a:xfrm>
            <a:off x="251520" y="297116"/>
            <a:ext cx="8640960" cy="53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100578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 de texto 6"/>
          <p:cNvSpPr txBox="1">
            <a:spLocks noChangeArrowheads="1"/>
          </p:cNvSpPr>
          <p:nvPr/>
        </p:nvSpPr>
        <p:spPr bwMode="auto">
          <a:xfrm>
            <a:off x="3059832" y="6129360"/>
            <a:ext cx="5400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ALIANZA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REDES IBEROAMERICANAS </a:t>
            </a: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UNIVERSIDADES </a:t>
            </a:r>
            <a:endParaRPr lang="es-CO" sz="1200" b="1" dirty="0" smtClean="0">
              <a:solidFill>
                <a:srgbClr val="552803"/>
              </a:solidFill>
              <a:effectLst/>
              <a:latin typeface="Arial Rounded MT Bold" pitchFamily="34" charset="0"/>
              <a:ea typeface="Calibri"/>
              <a:cs typeface="Aharoni"/>
            </a:endParaRPr>
          </a:p>
          <a:p>
            <a:pPr algn="ctr"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POR LA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SUSTENTABILIDAD Y EL AMBIENTE</a:t>
            </a:r>
            <a:endParaRPr lang="es-CO" sz="1200" dirty="0">
              <a:effectLst/>
              <a:latin typeface="Arial Rounded MT Bold" pitchFamily="34" charset="0"/>
              <a:ea typeface="Calibri"/>
              <a:cs typeface="Times New Roman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" name="2 Imagen" descr="A01 Acuerdo de Constitució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5" t="13057" r="32089" b="6265"/>
          <a:stretch/>
        </p:blipFill>
        <p:spPr>
          <a:xfrm>
            <a:off x="323528" y="332656"/>
            <a:ext cx="4165361" cy="5328000"/>
          </a:xfrm>
          <a:prstGeom prst="rect">
            <a:avLst/>
          </a:prstGeom>
        </p:spPr>
      </p:pic>
      <p:pic>
        <p:nvPicPr>
          <p:cNvPr id="4" name="3 Imagen" descr="A01 Acuerdo de Constitución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9" t="17217" r="32089" b="1549"/>
          <a:stretch/>
        </p:blipFill>
        <p:spPr>
          <a:xfrm>
            <a:off x="4729004" y="333248"/>
            <a:ext cx="4091468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100578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 de texto 6"/>
          <p:cNvSpPr txBox="1">
            <a:spLocks noChangeArrowheads="1"/>
          </p:cNvSpPr>
          <p:nvPr/>
        </p:nvSpPr>
        <p:spPr bwMode="auto">
          <a:xfrm>
            <a:off x="3059832" y="6129360"/>
            <a:ext cx="5400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ALIANZA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REDES IBEROAMERICANAS </a:t>
            </a: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UNIVERSIDADES </a:t>
            </a:r>
            <a:endParaRPr lang="es-CO" sz="1200" b="1" dirty="0" smtClean="0">
              <a:solidFill>
                <a:srgbClr val="552803"/>
              </a:solidFill>
              <a:effectLst/>
              <a:latin typeface="Arial Rounded MT Bold" pitchFamily="34" charset="0"/>
              <a:ea typeface="Calibri"/>
              <a:cs typeface="Aharoni"/>
            </a:endParaRPr>
          </a:p>
          <a:p>
            <a:pPr algn="ctr"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POR LA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SUSTENTABILIDAD Y EL AMBIENTE</a:t>
            </a:r>
            <a:endParaRPr lang="es-CO" sz="1200" dirty="0">
              <a:effectLst/>
              <a:latin typeface="Arial Rounded MT Bold" pitchFamily="34" charset="0"/>
              <a:ea typeface="Calibri"/>
              <a:cs typeface="Times New Roman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" name="2 Imagen" descr="2013-12-12 Principios y Organizació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6" t="12503" r="32089" b="5988"/>
          <a:stretch/>
        </p:blipFill>
        <p:spPr>
          <a:xfrm>
            <a:off x="323528" y="404664"/>
            <a:ext cx="4023195" cy="5328000"/>
          </a:xfrm>
          <a:prstGeom prst="rect">
            <a:avLst/>
          </a:prstGeom>
        </p:spPr>
      </p:pic>
      <p:pic>
        <p:nvPicPr>
          <p:cNvPr id="4" name="3 Imagen" descr="2013-12-12 Principios y Organización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5" t="12780" r="32089" b="6265"/>
          <a:stretch/>
        </p:blipFill>
        <p:spPr>
          <a:xfrm>
            <a:off x="4644008" y="404664"/>
            <a:ext cx="4151098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100578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 de texto 6"/>
          <p:cNvSpPr txBox="1">
            <a:spLocks noChangeArrowheads="1"/>
          </p:cNvSpPr>
          <p:nvPr/>
        </p:nvSpPr>
        <p:spPr bwMode="auto">
          <a:xfrm>
            <a:off x="3059832" y="6129360"/>
            <a:ext cx="5400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ALIANZA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REDES IBEROAMERICANAS </a:t>
            </a: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UNIVERSIDADES </a:t>
            </a:r>
            <a:endParaRPr lang="es-CO" sz="1200" b="1" dirty="0" smtClean="0">
              <a:solidFill>
                <a:srgbClr val="552803"/>
              </a:solidFill>
              <a:effectLst/>
              <a:latin typeface="Arial Rounded MT Bold" pitchFamily="34" charset="0"/>
              <a:ea typeface="Calibri"/>
              <a:cs typeface="Aharoni"/>
            </a:endParaRPr>
          </a:p>
          <a:p>
            <a:pPr algn="ctr"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POR LA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SUSTENTABILIDAD Y EL AMBIENTE</a:t>
            </a:r>
            <a:endParaRPr lang="es-CO" sz="1200" dirty="0">
              <a:effectLst/>
              <a:latin typeface="Arial Rounded MT Bold" pitchFamily="34" charset="0"/>
              <a:ea typeface="Calibri"/>
              <a:cs typeface="Times New Roman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" name="2 Imagen" descr="ARIUSA - Alianza de Redes Iberoamericanas de Universidades por la Sustentabilidad y el Ambient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13334" r="39105" b="15691"/>
          <a:stretch/>
        </p:blipFill>
        <p:spPr>
          <a:xfrm>
            <a:off x="395536" y="332656"/>
            <a:ext cx="8352928" cy="53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100578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 de texto 6"/>
          <p:cNvSpPr txBox="1">
            <a:spLocks noChangeArrowheads="1"/>
          </p:cNvSpPr>
          <p:nvPr/>
        </p:nvSpPr>
        <p:spPr bwMode="auto">
          <a:xfrm>
            <a:off x="3059832" y="6129360"/>
            <a:ext cx="5400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ALIANZA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REDES IBEROAMERICANAS </a:t>
            </a: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UNIVERSIDADES </a:t>
            </a:r>
            <a:endParaRPr lang="es-CO" sz="1200" b="1" dirty="0" smtClean="0">
              <a:solidFill>
                <a:srgbClr val="552803"/>
              </a:solidFill>
              <a:effectLst/>
              <a:latin typeface="Arial Rounded MT Bold" pitchFamily="34" charset="0"/>
              <a:ea typeface="Calibri"/>
              <a:cs typeface="Aharoni"/>
            </a:endParaRPr>
          </a:p>
          <a:p>
            <a:pPr algn="ctr"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POR LA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SUSTENTABILIDAD Y EL AMBIENTE</a:t>
            </a:r>
            <a:endParaRPr lang="es-CO" sz="1200" dirty="0">
              <a:effectLst/>
              <a:latin typeface="Arial Rounded MT Bold" pitchFamily="34" charset="0"/>
              <a:ea typeface="Calibri"/>
              <a:cs typeface="Times New Roman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" name="2 Imagen" descr="ARIUSA - Alianza de Redes Iberoamericanas de Universidades por la Sustentabilidad y el Ambient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t="8344" r="41492" b="32016"/>
          <a:stretch/>
        </p:blipFill>
        <p:spPr>
          <a:xfrm>
            <a:off x="362007" y="332656"/>
            <a:ext cx="3930555" cy="5400599"/>
          </a:xfrm>
          <a:prstGeom prst="rect">
            <a:avLst/>
          </a:prstGeom>
        </p:spPr>
      </p:pic>
      <p:pic>
        <p:nvPicPr>
          <p:cNvPr id="5" name="4 Imagen" descr="ARIUSA - Alianza de Redes Iberoamericanas de Universidades por la Sustentabilidad y el Ambiente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29844" r="40568" b="19282"/>
          <a:stretch/>
        </p:blipFill>
        <p:spPr>
          <a:xfrm>
            <a:off x="4769696" y="1608043"/>
            <a:ext cx="3932236" cy="412521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40"/>
          <a:stretch/>
        </p:blipFill>
        <p:spPr bwMode="auto">
          <a:xfrm>
            <a:off x="4769696" y="340081"/>
            <a:ext cx="3932237" cy="126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6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100578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 de texto 6"/>
          <p:cNvSpPr txBox="1">
            <a:spLocks noChangeArrowheads="1"/>
          </p:cNvSpPr>
          <p:nvPr/>
        </p:nvSpPr>
        <p:spPr bwMode="auto">
          <a:xfrm>
            <a:off x="3059832" y="6129360"/>
            <a:ext cx="5400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ALIANZA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REDES IBEROAMERICANAS </a:t>
            </a: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UNIVERSIDADES </a:t>
            </a:r>
            <a:endParaRPr lang="es-CO" sz="1200" b="1" dirty="0" smtClean="0">
              <a:solidFill>
                <a:srgbClr val="552803"/>
              </a:solidFill>
              <a:effectLst/>
              <a:latin typeface="Arial Rounded MT Bold" pitchFamily="34" charset="0"/>
              <a:ea typeface="Calibri"/>
              <a:cs typeface="Aharoni"/>
            </a:endParaRPr>
          </a:p>
          <a:p>
            <a:pPr algn="ctr"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POR LA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SUSTENTABILIDAD Y EL AMBIENTE</a:t>
            </a:r>
            <a:endParaRPr lang="es-CO" sz="1200" dirty="0">
              <a:effectLst/>
              <a:latin typeface="Arial Rounded MT Bold" pitchFamily="34" charset="0"/>
              <a:ea typeface="Calibri"/>
              <a:cs typeface="Times New Roman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4 Imagen" descr="ARIUSA - Alianza de Redes Iberoamericanas de Universidades por la Sustentabilidad y el Ambient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1" t="17493" r="40746" b="22345"/>
          <a:stretch/>
        </p:blipFill>
        <p:spPr>
          <a:xfrm>
            <a:off x="323528" y="260648"/>
            <a:ext cx="8496944" cy="549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100578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 de texto 6"/>
          <p:cNvSpPr txBox="1">
            <a:spLocks noChangeArrowheads="1"/>
          </p:cNvSpPr>
          <p:nvPr/>
        </p:nvSpPr>
        <p:spPr bwMode="auto">
          <a:xfrm>
            <a:off x="3059832" y="6129360"/>
            <a:ext cx="5400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ALIANZA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REDES IBEROAMERICANAS </a:t>
            </a: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DE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UNIVERSIDADES </a:t>
            </a:r>
            <a:endParaRPr lang="es-CO" sz="1200" b="1" dirty="0" smtClean="0">
              <a:solidFill>
                <a:srgbClr val="552803"/>
              </a:solidFill>
              <a:effectLst/>
              <a:latin typeface="Arial Rounded MT Bold" pitchFamily="34" charset="0"/>
              <a:ea typeface="Calibri"/>
              <a:cs typeface="Aharoni"/>
            </a:endParaRPr>
          </a:p>
          <a:p>
            <a:pPr algn="ctr">
              <a:spcAft>
                <a:spcPts val="0"/>
              </a:spcAft>
            </a:pPr>
            <a:r>
              <a:rPr lang="es-CO" sz="1200" b="1" dirty="0" smtClean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POR LA </a:t>
            </a:r>
            <a:r>
              <a:rPr lang="es-CO" sz="1200" b="1" dirty="0">
                <a:solidFill>
                  <a:srgbClr val="552803"/>
                </a:solidFill>
                <a:effectLst/>
                <a:latin typeface="Arial Rounded MT Bold" pitchFamily="34" charset="0"/>
                <a:ea typeface="Calibri"/>
                <a:cs typeface="Aharoni"/>
              </a:rPr>
              <a:t>SUSTENTABILIDAD Y EL AMBIENTE</a:t>
            </a:r>
            <a:endParaRPr lang="es-CO" sz="1200" dirty="0">
              <a:effectLst/>
              <a:latin typeface="Arial Rounded MT Bold" pitchFamily="34" charset="0"/>
              <a:ea typeface="Calibri"/>
              <a:cs typeface="Times New Roman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35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1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1700</TotalTime>
  <Words>203</Words>
  <Application>Microsoft Office PowerPoint</Application>
  <PresentationFormat>Presentación en pantalla (4:3)</PresentationFormat>
  <Paragraphs>41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Intermedio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orlando</dc:creator>
  <cp:lastModifiedBy>orlando</cp:lastModifiedBy>
  <cp:revision>229</cp:revision>
  <dcterms:created xsi:type="dcterms:W3CDTF">2013-02-13T22:10:40Z</dcterms:created>
  <dcterms:modified xsi:type="dcterms:W3CDTF">2014-08-21T15:29:14Z</dcterms:modified>
</cp:coreProperties>
</file>