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nán Alvarado Ugar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7-03T12:57:21.573" idx="1">
    <p:pos x="5296" y="288"/>
    <p:text>¿Es esta la Costa Rica que tenemos en la cabeza?
¿La que tienen nuestros padres?
¿La que tienen nuestros abuelos?
¿La que le enseñamos a nuestros hijos?
¿Era la que tenían nuestros aborígenes?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C8935-DCEC-D744-9ACE-BD1774C625EE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F42E3B-4B8C-444F-AB07-0C348DF49A0F}">
      <dgm:prSet phldrT="[Texto]"/>
      <dgm:spPr/>
      <dgm:t>
        <a:bodyPr/>
        <a:lstStyle/>
        <a:p>
          <a:r>
            <a:rPr lang="es-ES" dirty="0" smtClean="0"/>
            <a:t>Coordinado 1VP</a:t>
          </a:r>
          <a:endParaRPr lang="es-ES" dirty="0"/>
        </a:p>
      </dgm:t>
    </dgm:pt>
    <dgm:pt modelId="{544CC72E-4D59-BD4A-9269-A1888517C152}" type="parTrans" cxnId="{993FFE32-4378-014F-AC6A-659D11AB0C38}">
      <dgm:prSet/>
      <dgm:spPr/>
      <dgm:t>
        <a:bodyPr/>
        <a:lstStyle/>
        <a:p>
          <a:endParaRPr lang="es-ES"/>
        </a:p>
      </dgm:t>
    </dgm:pt>
    <dgm:pt modelId="{8B2C10AB-A6B1-E74F-A9DB-FBF63B625B50}" type="sibTrans" cxnId="{993FFE32-4378-014F-AC6A-659D11AB0C38}">
      <dgm:prSet/>
      <dgm:spPr/>
      <dgm:t>
        <a:bodyPr/>
        <a:lstStyle/>
        <a:p>
          <a:endParaRPr lang="es-ES"/>
        </a:p>
      </dgm:t>
    </dgm:pt>
    <dgm:pt modelId="{48E6075A-EB73-D34B-B5F6-9FA2727BB7EC}">
      <dgm:prSet phldrT="[Texto]"/>
      <dgm:spPr/>
      <dgm:t>
        <a:bodyPr/>
        <a:lstStyle/>
        <a:p>
          <a:r>
            <a:rPr lang="es-ES" dirty="0" smtClean="0"/>
            <a:t>MINAE</a:t>
          </a:r>
          <a:endParaRPr lang="es-ES" dirty="0"/>
        </a:p>
      </dgm:t>
    </dgm:pt>
    <dgm:pt modelId="{3C08FBD8-54C8-C14B-BAC5-363362831C21}" type="parTrans" cxnId="{45A3EAF3-387B-E744-8E40-A48E26A1B519}">
      <dgm:prSet/>
      <dgm:spPr/>
      <dgm:t>
        <a:bodyPr/>
        <a:lstStyle/>
        <a:p>
          <a:endParaRPr lang="es-ES"/>
        </a:p>
      </dgm:t>
    </dgm:pt>
    <dgm:pt modelId="{4B9A3111-26F0-6848-BEAE-AD98D219604A}" type="sibTrans" cxnId="{45A3EAF3-387B-E744-8E40-A48E26A1B519}">
      <dgm:prSet/>
      <dgm:spPr/>
      <dgm:t>
        <a:bodyPr/>
        <a:lstStyle/>
        <a:p>
          <a:endParaRPr lang="es-ES"/>
        </a:p>
      </dgm:t>
    </dgm:pt>
    <dgm:pt modelId="{93A77D98-823A-F54A-9A2C-EE22A4B78F14}">
      <dgm:prSet phldrT="[Texto]"/>
      <dgm:spPr/>
      <dgm:t>
        <a:bodyPr/>
        <a:lstStyle/>
        <a:p>
          <a:r>
            <a:rPr lang="es-ES" dirty="0" smtClean="0"/>
            <a:t>MAG</a:t>
          </a:r>
          <a:endParaRPr lang="es-ES" dirty="0"/>
        </a:p>
      </dgm:t>
    </dgm:pt>
    <dgm:pt modelId="{58DADA59-0867-894C-ACC8-9E7CC1D641CB}" type="parTrans" cxnId="{CB0BE840-1871-9548-B745-E18B78BCC32E}">
      <dgm:prSet/>
      <dgm:spPr/>
      <dgm:t>
        <a:bodyPr/>
        <a:lstStyle/>
        <a:p>
          <a:endParaRPr lang="es-ES"/>
        </a:p>
      </dgm:t>
    </dgm:pt>
    <dgm:pt modelId="{3D195B71-F8AA-E846-A963-4BF23EFB65FD}" type="sibTrans" cxnId="{CB0BE840-1871-9548-B745-E18B78BCC32E}">
      <dgm:prSet/>
      <dgm:spPr/>
      <dgm:t>
        <a:bodyPr/>
        <a:lstStyle/>
        <a:p>
          <a:endParaRPr lang="es-ES"/>
        </a:p>
      </dgm:t>
    </dgm:pt>
    <dgm:pt modelId="{64F6C953-50F1-FB48-A17E-0C9EC61650E0}">
      <dgm:prSet phldrT="[Texto]"/>
      <dgm:spPr/>
      <dgm:t>
        <a:bodyPr/>
        <a:lstStyle/>
        <a:p>
          <a:r>
            <a:rPr lang="es-ES" dirty="0" smtClean="0"/>
            <a:t>Seguridad</a:t>
          </a:r>
          <a:endParaRPr lang="es-ES" dirty="0"/>
        </a:p>
      </dgm:t>
    </dgm:pt>
    <dgm:pt modelId="{A209B152-4AFD-944F-B62A-18B1684F6E92}" type="parTrans" cxnId="{FBEF83AE-6C24-1243-91AA-7F7B5E6BD32D}">
      <dgm:prSet/>
      <dgm:spPr/>
      <dgm:t>
        <a:bodyPr/>
        <a:lstStyle/>
        <a:p>
          <a:endParaRPr lang="es-ES"/>
        </a:p>
      </dgm:t>
    </dgm:pt>
    <dgm:pt modelId="{697FA11B-D996-B84D-999F-7043F2B79413}" type="sibTrans" cxnId="{FBEF83AE-6C24-1243-91AA-7F7B5E6BD32D}">
      <dgm:prSet/>
      <dgm:spPr/>
      <dgm:t>
        <a:bodyPr/>
        <a:lstStyle/>
        <a:p>
          <a:endParaRPr lang="es-ES"/>
        </a:p>
      </dgm:t>
    </dgm:pt>
    <dgm:pt modelId="{C31BF0DB-E740-0E4B-AA94-D0F3D7A56571}">
      <dgm:prSet phldrT="[Texto]"/>
      <dgm:spPr/>
      <dgm:t>
        <a:bodyPr/>
        <a:lstStyle/>
        <a:p>
          <a:r>
            <a:rPr lang="es-ES" dirty="0" smtClean="0"/>
            <a:t>MOPT</a:t>
          </a:r>
          <a:endParaRPr lang="es-ES" dirty="0"/>
        </a:p>
      </dgm:t>
    </dgm:pt>
    <dgm:pt modelId="{A32C81DA-063D-2B46-A7CB-43CFD70BE7E3}" type="parTrans" cxnId="{4B3CB13E-5011-E84B-9EB2-A2626E42ED85}">
      <dgm:prSet/>
      <dgm:spPr/>
      <dgm:t>
        <a:bodyPr/>
        <a:lstStyle/>
        <a:p>
          <a:endParaRPr lang="es-ES"/>
        </a:p>
      </dgm:t>
    </dgm:pt>
    <dgm:pt modelId="{52344B09-FF92-D54A-A0F1-942EB8CE7EDF}" type="sibTrans" cxnId="{4B3CB13E-5011-E84B-9EB2-A2626E42ED85}">
      <dgm:prSet/>
      <dgm:spPr/>
      <dgm:t>
        <a:bodyPr/>
        <a:lstStyle/>
        <a:p>
          <a:endParaRPr lang="es-ES"/>
        </a:p>
      </dgm:t>
    </dgm:pt>
    <dgm:pt modelId="{FA31C5E9-7A34-5B40-A8AF-D4E2947C6A91}">
      <dgm:prSet/>
      <dgm:spPr/>
      <dgm:t>
        <a:bodyPr/>
        <a:lstStyle/>
        <a:p>
          <a:r>
            <a:rPr lang="es-ES" dirty="0" smtClean="0"/>
            <a:t>MIVAH</a:t>
          </a:r>
          <a:endParaRPr lang="es-ES" dirty="0"/>
        </a:p>
      </dgm:t>
    </dgm:pt>
    <dgm:pt modelId="{ECE373DF-A4DB-104E-8F85-27C16927EF93}" type="parTrans" cxnId="{3EA215B7-13FE-8749-A27F-2CBD8ACBE91F}">
      <dgm:prSet/>
      <dgm:spPr/>
      <dgm:t>
        <a:bodyPr/>
        <a:lstStyle/>
        <a:p>
          <a:endParaRPr lang="es-ES"/>
        </a:p>
      </dgm:t>
    </dgm:pt>
    <dgm:pt modelId="{D02C23FB-1441-6347-B027-8D295D695082}" type="sibTrans" cxnId="{3EA215B7-13FE-8749-A27F-2CBD8ACBE91F}">
      <dgm:prSet/>
      <dgm:spPr/>
      <dgm:t>
        <a:bodyPr/>
        <a:lstStyle/>
        <a:p>
          <a:endParaRPr lang="es-ES"/>
        </a:p>
      </dgm:t>
    </dgm:pt>
    <dgm:pt modelId="{B6F8A13B-865A-E244-94ED-C2C4A891A38A}">
      <dgm:prSet/>
      <dgm:spPr/>
      <dgm:t>
        <a:bodyPr/>
        <a:lstStyle/>
        <a:p>
          <a:r>
            <a:rPr lang="es-ES" dirty="0" smtClean="0"/>
            <a:t>ICT</a:t>
          </a:r>
          <a:endParaRPr lang="es-ES" dirty="0"/>
        </a:p>
      </dgm:t>
    </dgm:pt>
    <dgm:pt modelId="{912E5D5D-1B1B-6F4B-8B76-F41FD00984D6}" type="parTrans" cxnId="{E4FD1C08-0B97-B34E-9200-851DE01B241E}">
      <dgm:prSet/>
      <dgm:spPr/>
      <dgm:t>
        <a:bodyPr/>
        <a:lstStyle/>
        <a:p>
          <a:endParaRPr lang="es-ES"/>
        </a:p>
      </dgm:t>
    </dgm:pt>
    <dgm:pt modelId="{FD9293F2-868E-4846-9FE9-D230AAA5D108}" type="sibTrans" cxnId="{E4FD1C08-0B97-B34E-9200-851DE01B241E}">
      <dgm:prSet/>
      <dgm:spPr/>
      <dgm:t>
        <a:bodyPr/>
        <a:lstStyle/>
        <a:p>
          <a:endParaRPr lang="es-ES"/>
        </a:p>
      </dgm:t>
    </dgm:pt>
    <dgm:pt modelId="{6C34D188-E7BA-7445-8E6E-EE31C1DFB371}">
      <dgm:prSet/>
      <dgm:spPr/>
      <dgm:t>
        <a:bodyPr/>
        <a:lstStyle/>
        <a:p>
          <a:r>
            <a:rPr lang="es-ES" dirty="0" smtClean="0"/>
            <a:t>Relaciones Exteriores</a:t>
          </a:r>
          <a:endParaRPr lang="es-ES" dirty="0"/>
        </a:p>
      </dgm:t>
    </dgm:pt>
    <dgm:pt modelId="{417A045E-916D-5347-8256-9EBABD5286CF}" type="parTrans" cxnId="{83496BCE-61E0-2A45-B628-BB9D43886156}">
      <dgm:prSet/>
      <dgm:spPr/>
      <dgm:t>
        <a:bodyPr/>
        <a:lstStyle/>
        <a:p>
          <a:endParaRPr lang="es-ES"/>
        </a:p>
      </dgm:t>
    </dgm:pt>
    <dgm:pt modelId="{F760269A-5D02-124B-BD7A-F040B378EF0E}" type="sibTrans" cxnId="{83496BCE-61E0-2A45-B628-BB9D43886156}">
      <dgm:prSet/>
      <dgm:spPr/>
      <dgm:t>
        <a:bodyPr/>
        <a:lstStyle/>
        <a:p>
          <a:endParaRPr lang="es-ES"/>
        </a:p>
      </dgm:t>
    </dgm:pt>
    <dgm:pt modelId="{31379C9A-9865-6140-A6AE-779891332EB1}" type="pres">
      <dgm:prSet presAssocID="{7E7C8935-DCEC-D744-9ACE-BD1774C625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9A603D-19A9-7145-8E4E-F4CF208FF6B0}" type="pres">
      <dgm:prSet presAssocID="{7E7C8935-DCEC-D744-9ACE-BD1774C625EE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0D80537F-F298-FE4A-8083-D0B4C033626E}" type="pres">
      <dgm:prSet presAssocID="{A3F42E3B-4B8C-444F-AB07-0C348DF49A0F}" presName="centerShape" presStyleLbl="vennNode1" presStyleIdx="0" presStyleCnt="8"/>
      <dgm:spPr/>
      <dgm:t>
        <a:bodyPr/>
        <a:lstStyle/>
        <a:p>
          <a:endParaRPr lang="es-ES"/>
        </a:p>
      </dgm:t>
    </dgm:pt>
    <dgm:pt modelId="{88CE61FE-3F29-9341-A82C-233F274F0954}" type="pres">
      <dgm:prSet presAssocID="{48E6075A-EB73-D34B-B5F6-9FA2727BB7EC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A7053-DA8E-C642-98C6-4ADAC04E258B}" type="pres">
      <dgm:prSet presAssocID="{93A77D98-823A-F54A-9A2C-EE22A4B78F14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7A93DD-FDF2-1C46-ACAA-F01532A7F288}" type="pres">
      <dgm:prSet presAssocID="{64F6C953-50F1-FB48-A17E-0C9EC61650E0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92235-E28E-7041-829F-8141E3B7C4C4}" type="pres">
      <dgm:prSet presAssocID="{C31BF0DB-E740-0E4B-AA94-D0F3D7A5657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1D1DE-5290-8D40-B588-2CB30138C452}" type="pres">
      <dgm:prSet presAssocID="{FA31C5E9-7A34-5B40-A8AF-D4E2947C6A9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91591-ABB1-3D46-A435-78FCFE6D907D}" type="pres">
      <dgm:prSet presAssocID="{B6F8A13B-865A-E244-94ED-C2C4A891A38A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14DE8-AD0B-5C45-A673-DCB8A093D96E}" type="pres">
      <dgm:prSet presAssocID="{6C34D188-E7BA-7445-8E6E-EE31C1DFB37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FD1C08-0B97-B34E-9200-851DE01B241E}" srcId="{A3F42E3B-4B8C-444F-AB07-0C348DF49A0F}" destId="{B6F8A13B-865A-E244-94ED-C2C4A891A38A}" srcOrd="5" destOrd="0" parTransId="{912E5D5D-1B1B-6F4B-8B76-F41FD00984D6}" sibTransId="{FD9293F2-868E-4846-9FE9-D230AAA5D108}"/>
    <dgm:cxn modelId="{45A3EAF3-387B-E744-8E40-A48E26A1B519}" srcId="{A3F42E3B-4B8C-444F-AB07-0C348DF49A0F}" destId="{48E6075A-EB73-D34B-B5F6-9FA2727BB7EC}" srcOrd="0" destOrd="0" parTransId="{3C08FBD8-54C8-C14B-BAC5-363362831C21}" sibTransId="{4B9A3111-26F0-6848-BEAE-AD98D219604A}"/>
    <dgm:cxn modelId="{1E276724-B1A8-EC4C-A2F3-05902A9DEC7A}" type="presOf" srcId="{7E7C8935-DCEC-D744-9ACE-BD1774C625EE}" destId="{31379C9A-9865-6140-A6AE-779891332EB1}" srcOrd="0" destOrd="0" presId="urn:microsoft.com/office/officeart/2005/8/layout/radial3"/>
    <dgm:cxn modelId="{4A84790E-1ECE-434F-90E5-ECB0441F4B76}" type="presOf" srcId="{48E6075A-EB73-D34B-B5F6-9FA2727BB7EC}" destId="{88CE61FE-3F29-9341-A82C-233F274F0954}" srcOrd="0" destOrd="0" presId="urn:microsoft.com/office/officeart/2005/8/layout/radial3"/>
    <dgm:cxn modelId="{83496BCE-61E0-2A45-B628-BB9D43886156}" srcId="{A3F42E3B-4B8C-444F-AB07-0C348DF49A0F}" destId="{6C34D188-E7BA-7445-8E6E-EE31C1DFB371}" srcOrd="6" destOrd="0" parTransId="{417A045E-916D-5347-8256-9EBABD5286CF}" sibTransId="{F760269A-5D02-124B-BD7A-F040B378EF0E}"/>
    <dgm:cxn modelId="{E24590C9-7421-7B4D-9CF4-B82CD2522991}" type="presOf" srcId="{FA31C5E9-7A34-5B40-A8AF-D4E2947C6A91}" destId="{ADC1D1DE-5290-8D40-B588-2CB30138C452}" srcOrd="0" destOrd="0" presId="urn:microsoft.com/office/officeart/2005/8/layout/radial3"/>
    <dgm:cxn modelId="{BAA30EEB-DA2D-E741-9813-A9FBFD92FC7E}" type="presOf" srcId="{64F6C953-50F1-FB48-A17E-0C9EC61650E0}" destId="{F17A93DD-FDF2-1C46-ACAA-F01532A7F288}" srcOrd="0" destOrd="0" presId="urn:microsoft.com/office/officeart/2005/8/layout/radial3"/>
    <dgm:cxn modelId="{FBEF83AE-6C24-1243-91AA-7F7B5E6BD32D}" srcId="{A3F42E3B-4B8C-444F-AB07-0C348DF49A0F}" destId="{64F6C953-50F1-FB48-A17E-0C9EC61650E0}" srcOrd="2" destOrd="0" parTransId="{A209B152-4AFD-944F-B62A-18B1684F6E92}" sibTransId="{697FA11B-D996-B84D-999F-7043F2B79413}"/>
    <dgm:cxn modelId="{D7B21B8F-4623-9944-B764-FB768CF8DFF5}" type="presOf" srcId="{B6F8A13B-865A-E244-94ED-C2C4A891A38A}" destId="{5C991591-ABB1-3D46-A435-78FCFE6D907D}" srcOrd="0" destOrd="0" presId="urn:microsoft.com/office/officeart/2005/8/layout/radial3"/>
    <dgm:cxn modelId="{592178CB-0DCA-5746-B748-74D1962D1003}" type="presOf" srcId="{A3F42E3B-4B8C-444F-AB07-0C348DF49A0F}" destId="{0D80537F-F298-FE4A-8083-D0B4C033626E}" srcOrd="0" destOrd="0" presId="urn:microsoft.com/office/officeart/2005/8/layout/radial3"/>
    <dgm:cxn modelId="{993FFE32-4378-014F-AC6A-659D11AB0C38}" srcId="{7E7C8935-DCEC-D744-9ACE-BD1774C625EE}" destId="{A3F42E3B-4B8C-444F-AB07-0C348DF49A0F}" srcOrd="0" destOrd="0" parTransId="{544CC72E-4D59-BD4A-9269-A1888517C152}" sibTransId="{8B2C10AB-A6B1-E74F-A9DB-FBF63B625B50}"/>
    <dgm:cxn modelId="{3EA215B7-13FE-8749-A27F-2CBD8ACBE91F}" srcId="{A3F42E3B-4B8C-444F-AB07-0C348DF49A0F}" destId="{FA31C5E9-7A34-5B40-A8AF-D4E2947C6A91}" srcOrd="4" destOrd="0" parTransId="{ECE373DF-A4DB-104E-8F85-27C16927EF93}" sibTransId="{D02C23FB-1441-6347-B027-8D295D695082}"/>
    <dgm:cxn modelId="{4B3CB13E-5011-E84B-9EB2-A2626E42ED85}" srcId="{A3F42E3B-4B8C-444F-AB07-0C348DF49A0F}" destId="{C31BF0DB-E740-0E4B-AA94-D0F3D7A56571}" srcOrd="3" destOrd="0" parTransId="{A32C81DA-063D-2B46-A7CB-43CFD70BE7E3}" sibTransId="{52344B09-FF92-D54A-A0F1-942EB8CE7EDF}"/>
    <dgm:cxn modelId="{098ECD52-0503-F647-86C6-943D4D580D18}" type="presOf" srcId="{C31BF0DB-E740-0E4B-AA94-D0F3D7A56571}" destId="{48B92235-E28E-7041-829F-8141E3B7C4C4}" srcOrd="0" destOrd="0" presId="urn:microsoft.com/office/officeart/2005/8/layout/radial3"/>
    <dgm:cxn modelId="{339F9517-9961-3F40-9B5B-C8572D09BB4B}" type="presOf" srcId="{93A77D98-823A-F54A-9A2C-EE22A4B78F14}" destId="{462A7053-DA8E-C642-98C6-4ADAC04E258B}" srcOrd="0" destOrd="0" presId="urn:microsoft.com/office/officeart/2005/8/layout/radial3"/>
    <dgm:cxn modelId="{87D739CA-26D0-6447-B3C1-67BA28760361}" type="presOf" srcId="{6C34D188-E7BA-7445-8E6E-EE31C1DFB371}" destId="{2D914DE8-AD0B-5C45-A673-DCB8A093D96E}" srcOrd="0" destOrd="0" presId="urn:microsoft.com/office/officeart/2005/8/layout/radial3"/>
    <dgm:cxn modelId="{CB0BE840-1871-9548-B745-E18B78BCC32E}" srcId="{A3F42E3B-4B8C-444F-AB07-0C348DF49A0F}" destId="{93A77D98-823A-F54A-9A2C-EE22A4B78F14}" srcOrd="1" destOrd="0" parTransId="{58DADA59-0867-894C-ACC8-9E7CC1D641CB}" sibTransId="{3D195B71-F8AA-E846-A963-4BF23EFB65FD}"/>
    <dgm:cxn modelId="{BE68A65A-98FF-AE4B-8CD2-4DA0B12D8A6A}" type="presParOf" srcId="{31379C9A-9865-6140-A6AE-779891332EB1}" destId="{B09A603D-19A9-7145-8E4E-F4CF208FF6B0}" srcOrd="0" destOrd="0" presId="urn:microsoft.com/office/officeart/2005/8/layout/radial3"/>
    <dgm:cxn modelId="{2D107779-D5FC-B949-8A2B-A6448BACFC28}" type="presParOf" srcId="{B09A603D-19A9-7145-8E4E-F4CF208FF6B0}" destId="{0D80537F-F298-FE4A-8083-D0B4C033626E}" srcOrd="0" destOrd="0" presId="urn:microsoft.com/office/officeart/2005/8/layout/radial3"/>
    <dgm:cxn modelId="{39958E47-F20C-7342-B439-0A481F181C7F}" type="presParOf" srcId="{B09A603D-19A9-7145-8E4E-F4CF208FF6B0}" destId="{88CE61FE-3F29-9341-A82C-233F274F0954}" srcOrd="1" destOrd="0" presId="urn:microsoft.com/office/officeart/2005/8/layout/radial3"/>
    <dgm:cxn modelId="{DC2F9175-B060-EF42-AD16-4B9A491F5433}" type="presParOf" srcId="{B09A603D-19A9-7145-8E4E-F4CF208FF6B0}" destId="{462A7053-DA8E-C642-98C6-4ADAC04E258B}" srcOrd="2" destOrd="0" presId="urn:microsoft.com/office/officeart/2005/8/layout/radial3"/>
    <dgm:cxn modelId="{D9EA26E3-D175-3546-BC6F-E7DE92E43716}" type="presParOf" srcId="{B09A603D-19A9-7145-8E4E-F4CF208FF6B0}" destId="{F17A93DD-FDF2-1C46-ACAA-F01532A7F288}" srcOrd="3" destOrd="0" presId="urn:microsoft.com/office/officeart/2005/8/layout/radial3"/>
    <dgm:cxn modelId="{F0C65DB2-CB20-5B4A-844C-75AB2AA8E90A}" type="presParOf" srcId="{B09A603D-19A9-7145-8E4E-F4CF208FF6B0}" destId="{48B92235-E28E-7041-829F-8141E3B7C4C4}" srcOrd="4" destOrd="0" presId="urn:microsoft.com/office/officeart/2005/8/layout/radial3"/>
    <dgm:cxn modelId="{53214B49-FD98-D945-B816-C8F45BFF201C}" type="presParOf" srcId="{B09A603D-19A9-7145-8E4E-F4CF208FF6B0}" destId="{ADC1D1DE-5290-8D40-B588-2CB30138C452}" srcOrd="5" destOrd="0" presId="urn:microsoft.com/office/officeart/2005/8/layout/radial3"/>
    <dgm:cxn modelId="{0D786B84-7A9B-294B-A4EC-FD8610B2B09A}" type="presParOf" srcId="{B09A603D-19A9-7145-8E4E-F4CF208FF6B0}" destId="{5C991591-ABB1-3D46-A435-78FCFE6D907D}" srcOrd="6" destOrd="0" presId="urn:microsoft.com/office/officeart/2005/8/layout/radial3"/>
    <dgm:cxn modelId="{7AB53009-E605-324C-8900-FDFDB46FE624}" type="presParOf" srcId="{B09A603D-19A9-7145-8E4E-F4CF208FF6B0}" destId="{2D914DE8-AD0B-5C45-A673-DCB8A093D96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727E2-9498-4764-B174-7C91526B6C8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DDEDD1B0-8966-4481-A979-238C8AEDA613}">
      <dgm:prSet phldrT="[Text]"/>
      <dgm:spPr/>
      <dgm:t>
        <a:bodyPr/>
        <a:lstStyle/>
        <a:p>
          <a:pPr algn="l"/>
          <a:r>
            <a:rPr lang="es-CR"/>
            <a:t>Paso 1</a:t>
          </a:r>
        </a:p>
      </dgm:t>
    </dgm:pt>
    <dgm:pt modelId="{75424BC9-4B49-48BA-8269-FAA644CBC726}" type="parTrans" cxnId="{D73973D9-F9B8-4942-B196-8C3B76C2198D}">
      <dgm:prSet/>
      <dgm:spPr/>
      <dgm:t>
        <a:bodyPr/>
        <a:lstStyle/>
        <a:p>
          <a:pPr algn="l"/>
          <a:endParaRPr lang="es-CR"/>
        </a:p>
      </dgm:t>
    </dgm:pt>
    <dgm:pt modelId="{40708E26-113B-4461-91A6-2B5050C42990}" type="sibTrans" cxnId="{D73973D9-F9B8-4942-B196-8C3B76C2198D}">
      <dgm:prSet/>
      <dgm:spPr/>
      <dgm:t>
        <a:bodyPr/>
        <a:lstStyle/>
        <a:p>
          <a:pPr algn="l"/>
          <a:endParaRPr lang="es-CR"/>
        </a:p>
      </dgm:t>
    </dgm:pt>
    <dgm:pt modelId="{D4AE759E-4B5B-466E-953A-2A1D36173A0B}">
      <dgm:prSet phldrT="[Text]"/>
      <dgm:spPr/>
      <dgm:t>
        <a:bodyPr/>
        <a:lstStyle/>
        <a:p>
          <a:pPr algn="l"/>
          <a:r>
            <a:rPr lang="es-CR"/>
            <a:t>Elaboración Documento Marco</a:t>
          </a:r>
        </a:p>
      </dgm:t>
    </dgm:pt>
    <dgm:pt modelId="{FF4D043F-36F3-463D-9EB7-C776AE59ABB8}" type="parTrans" cxnId="{EB8691B3-7A8B-4DBB-A4FA-3AA90325DD45}">
      <dgm:prSet/>
      <dgm:spPr/>
      <dgm:t>
        <a:bodyPr/>
        <a:lstStyle/>
        <a:p>
          <a:pPr algn="l"/>
          <a:endParaRPr lang="es-CR"/>
        </a:p>
      </dgm:t>
    </dgm:pt>
    <dgm:pt modelId="{19C37B4A-BD72-420F-9AAD-CE8078274215}" type="sibTrans" cxnId="{EB8691B3-7A8B-4DBB-A4FA-3AA90325DD45}">
      <dgm:prSet/>
      <dgm:spPr/>
      <dgm:t>
        <a:bodyPr/>
        <a:lstStyle/>
        <a:p>
          <a:pPr algn="l"/>
          <a:endParaRPr lang="es-CR"/>
        </a:p>
      </dgm:t>
    </dgm:pt>
    <dgm:pt modelId="{DAA5938F-8183-4813-87C4-4AC61340351C}">
      <dgm:prSet phldrT="[Text]"/>
      <dgm:spPr/>
      <dgm:t>
        <a:bodyPr/>
        <a:lstStyle/>
        <a:p>
          <a:pPr algn="l"/>
          <a:r>
            <a:rPr lang="es-CR" dirty="0"/>
            <a:t>Paso 2</a:t>
          </a:r>
        </a:p>
      </dgm:t>
    </dgm:pt>
    <dgm:pt modelId="{40E189E2-A2B8-4EA9-8D7F-FDE69E6F959C}" type="parTrans" cxnId="{EC538E03-14AF-4CCD-9015-B6F61860FDAC}">
      <dgm:prSet/>
      <dgm:spPr/>
      <dgm:t>
        <a:bodyPr/>
        <a:lstStyle/>
        <a:p>
          <a:pPr algn="l"/>
          <a:endParaRPr lang="es-CR"/>
        </a:p>
      </dgm:t>
    </dgm:pt>
    <dgm:pt modelId="{766DBF23-8E0D-4804-9DDE-2FB6244D4EBB}" type="sibTrans" cxnId="{EC538E03-14AF-4CCD-9015-B6F61860FDAC}">
      <dgm:prSet/>
      <dgm:spPr/>
      <dgm:t>
        <a:bodyPr/>
        <a:lstStyle/>
        <a:p>
          <a:pPr algn="l"/>
          <a:endParaRPr lang="es-CR"/>
        </a:p>
      </dgm:t>
    </dgm:pt>
    <dgm:pt modelId="{A547E696-8269-4B84-84AE-BE41DEB5FE8A}">
      <dgm:prSet phldrT="[Text]"/>
      <dgm:spPr/>
      <dgm:t>
        <a:bodyPr/>
        <a:lstStyle/>
        <a:p>
          <a:pPr algn="l"/>
          <a:r>
            <a:rPr lang="es-CR" dirty="0"/>
            <a:t>Talleres Regionales de consulta</a:t>
          </a:r>
        </a:p>
      </dgm:t>
    </dgm:pt>
    <dgm:pt modelId="{2D972A34-9DD6-4EB2-9E88-E21C75CBF74D}" type="parTrans" cxnId="{CEEF0DD6-C9C7-49FE-BF57-24CE815A8CE0}">
      <dgm:prSet/>
      <dgm:spPr/>
      <dgm:t>
        <a:bodyPr/>
        <a:lstStyle/>
        <a:p>
          <a:pPr algn="l"/>
          <a:endParaRPr lang="es-CR"/>
        </a:p>
      </dgm:t>
    </dgm:pt>
    <dgm:pt modelId="{06B35E11-9FAF-4838-86B8-3AE5199BC367}" type="sibTrans" cxnId="{CEEF0DD6-C9C7-49FE-BF57-24CE815A8CE0}">
      <dgm:prSet/>
      <dgm:spPr/>
      <dgm:t>
        <a:bodyPr/>
        <a:lstStyle/>
        <a:p>
          <a:pPr algn="l"/>
          <a:endParaRPr lang="es-CR"/>
        </a:p>
      </dgm:t>
    </dgm:pt>
    <dgm:pt modelId="{C5C39978-56A3-4352-814F-D0C5AEE583C2}">
      <dgm:prSet phldrT="[Text]"/>
      <dgm:spPr/>
      <dgm:t>
        <a:bodyPr/>
        <a:lstStyle/>
        <a:p>
          <a:pPr algn="l"/>
          <a:r>
            <a:rPr lang="es-CR"/>
            <a:t>Paso 3</a:t>
          </a:r>
        </a:p>
      </dgm:t>
    </dgm:pt>
    <dgm:pt modelId="{151D7C8B-DDEE-4658-8120-C22E2CF6FDD9}" type="parTrans" cxnId="{AF17754E-AACB-48D1-85E2-9483DC4588F4}">
      <dgm:prSet/>
      <dgm:spPr/>
      <dgm:t>
        <a:bodyPr/>
        <a:lstStyle/>
        <a:p>
          <a:pPr algn="l"/>
          <a:endParaRPr lang="es-CR"/>
        </a:p>
      </dgm:t>
    </dgm:pt>
    <dgm:pt modelId="{965C23D3-4999-493F-817C-E75B23072E29}" type="sibTrans" cxnId="{AF17754E-AACB-48D1-85E2-9483DC4588F4}">
      <dgm:prSet/>
      <dgm:spPr/>
      <dgm:t>
        <a:bodyPr/>
        <a:lstStyle/>
        <a:p>
          <a:pPr algn="l"/>
          <a:endParaRPr lang="es-CR"/>
        </a:p>
      </dgm:t>
    </dgm:pt>
    <dgm:pt modelId="{4787AAEB-9299-4022-9ECA-96A4ACFFD6EB}">
      <dgm:prSet phldrT="[Text]"/>
      <dgm:spPr/>
      <dgm:t>
        <a:bodyPr/>
        <a:lstStyle/>
        <a:p>
          <a:pPr algn="l"/>
          <a:r>
            <a:rPr lang="es-CR"/>
            <a:t>Taller Nacional para presentar el Segundo Borrador y abrir un diálogo nacional con delegados de los participantes a los talleres regionales.</a:t>
          </a:r>
        </a:p>
      </dgm:t>
    </dgm:pt>
    <dgm:pt modelId="{1E9476B0-628B-4AD0-A1D6-ED12E1603B59}" type="parTrans" cxnId="{273283FD-9CC0-446F-BF02-4B6E121EBFC7}">
      <dgm:prSet/>
      <dgm:spPr/>
      <dgm:t>
        <a:bodyPr/>
        <a:lstStyle/>
        <a:p>
          <a:pPr algn="l"/>
          <a:endParaRPr lang="es-CR"/>
        </a:p>
      </dgm:t>
    </dgm:pt>
    <dgm:pt modelId="{848CDDBA-67C5-43B1-B6F6-AF036624B561}" type="sibTrans" cxnId="{273283FD-9CC0-446F-BF02-4B6E121EBFC7}">
      <dgm:prSet/>
      <dgm:spPr/>
      <dgm:t>
        <a:bodyPr/>
        <a:lstStyle/>
        <a:p>
          <a:pPr algn="l"/>
          <a:endParaRPr lang="es-CR"/>
        </a:p>
      </dgm:t>
    </dgm:pt>
    <dgm:pt modelId="{89C18C57-ED41-4EC9-816B-1DC7BCA2B89C}">
      <dgm:prSet phldrT="[Text]"/>
      <dgm:spPr/>
      <dgm:t>
        <a:bodyPr/>
        <a:lstStyle/>
        <a:p>
          <a:pPr algn="l"/>
          <a:r>
            <a:rPr lang="es-CR" dirty="0"/>
            <a:t>Diseño del Primer Borrador de Política por parte de la CONAMAR y su Secretaría </a:t>
          </a:r>
          <a:r>
            <a:rPr lang="es-CR" dirty="0" smtClean="0"/>
            <a:t>Técnica.</a:t>
          </a:r>
          <a:endParaRPr lang="es-CR" dirty="0"/>
        </a:p>
      </dgm:t>
    </dgm:pt>
    <dgm:pt modelId="{E6DAB41E-0799-4E6B-B30D-4967BC0D116B}" type="parTrans" cxnId="{FDA5AB3C-4779-4E3F-8153-51DF3A667696}">
      <dgm:prSet/>
      <dgm:spPr/>
      <dgm:t>
        <a:bodyPr/>
        <a:lstStyle/>
        <a:p>
          <a:pPr algn="l"/>
          <a:endParaRPr lang="es-CR"/>
        </a:p>
      </dgm:t>
    </dgm:pt>
    <dgm:pt modelId="{D727804B-F350-44DB-BEAB-626C024A6621}" type="sibTrans" cxnId="{FDA5AB3C-4779-4E3F-8153-51DF3A667696}">
      <dgm:prSet/>
      <dgm:spPr/>
      <dgm:t>
        <a:bodyPr/>
        <a:lstStyle/>
        <a:p>
          <a:pPr algn="l"/>
          <a:endParaRPr lang="es-CR"/>
        </a:p>
      </dgm:t>
    </dgm:pt>
    <dgm:pt modelId="{4F1FB55D-F3AA-4D14-A581-487926DB28E6}">
      <dgm:prSet phldrT="[Text]"/>
      <dgm:spPr/>
      <dgm:t>
        <a:bodyPr/>
        <a:lstStyle/>
        <a:p>
          <a:pPr algn="l"/>
          <a:r>
            <a:rPr lang="es-CR"/>
            <a:t>Incoporación de observaciones</a:t>
          </a:r>
        </a:p>
      </dgm:t>
    </dgm:pt>
    <dgm:pt modelId="{C8332EB5-C609-4A0F-8FCB-AAFAF11C4DFA}" type="parTrans" cxnId="{1A6DC099-E337-4ABE-B462-B1D3A134F188}">
      <dgm:prSet/>
      <dgm:spPr/>
      <dgm:t>
        <a:bodyPr/>
        <a:lstStyle/>
        <a:p>
          <a:pPr algn="l"/>
          <a:endParaRPr lang="es-CR"/>
        </a:p>
      </dgm:t>
    </dgm:pt>
    <dgm:pt modelId="{B7DD7005-AB24-4B88-8ECE-FFCD0AA5EDF9}" type="sibTrans" cxnId="{1A6DC099-E337-4ABE-B462-B1D3A134F188}">
      <dgm:prSet/>
      <dgm:spPr/>
      <dgm:t>
        <a:bodyPr/>
        <a:lstStyle/>
        <a:p>
          <a:pPr algn="l"/>
          <a:endParaRPr lang="es-CR"/>
        </a:p>
      </dgm:t>
    </dgm:pt>
    <dgm:pt modelId="{4F2E2593-2347-415D-AF77-FA21D82F022F}">
      <dgm:prSet phldrT="[Text]"/>
      <dgm:spPr/>
      <dgm:t>
        <a:bodyPr/>
        <a:lstStyle/>
        <a:p>
          <a:pPr algn="l"/>
          <a:r>
            <a:rPr lang="es-CR"/>
            <a:t>Diseño de Segundo Borrador de Política por parte de CONAMAR</a:t>
          </a:r>
        </a:p>
      </dgm:t>
    </dgm:pt>
    <dgm:pt modelId="{B89BD79C-90FF-4425-A631-04ED33C3F838}" type="parTrans" cxnId="{23109FA4-CD90-4F2B-ACA9-17DE7471F75B}">
      <dgm:prSet/>
      <dgm:spPr/>
      <dgm:t>
        <a:bodyPr/>
        <a:lstStyle/>
        <a:p>
          <a:pPr algn="l"/>
          <a:endParaRPr lang="es-CR"/>
        </a:p>
      </dgm:t>
    </dgm:pt>
    <dgm:pt modelId="{965D9670-3853-4EA3-957E-9D48EA7BB9A4}" type="sibTrans" cxnId="{23109FA4-CD90-4F2B-ACA9-17DE7471F75B}">
      <dgm:prSet/>
      <dgm:spPr/>
      <dgm:t>
        <a:bodyPr/>
        <a:lstStyle/>
        <a:p>
          <a:pPr algn="l"/>
          <a:endParaRPr lang="es-CR"/>
        </a:p>
      </dgm:t>
    </dgm:pt>
    <dgm:pt modelId="{0250B6FE-B7D0-4DB0-945A-9E262273F932}">
      <dgm:prSet phldrT="[Text]"/>
      <dgm:spPr/>
      <dgm:t>
        <a:bodyPr/>
        <a:lstStyle/>
        <a:p>
          <a:pPr algn="l"/>
          <a:r>
            <a:rPr lang="es-CR"/>
            <a:t>Paso 4</a:t>
          </a:r>
        </a:p>
      </dgm:t>
    </dgm:pt>
    <dgm:pt modelId="{72E3652F-E5E1-455E-B636-CE67A652D5B5}" type="parTrans" cxnId="{C5EAA27F-B35F-4398-A358-CA25A2C72F66}">
      <dgm:prSet/>
      <dgm:spPr/>
      <dgm:t>
        <a:bodyPr/>
        <a:lstStyle/>
        <a:p>
          <a:pPr algn="l"/>
          <a:endParaRPr lang="es-CR"/>
        </a:p>
      </dgm:t>
    </dgm:pt>
    <dgm:pt modelId="{E1034252-3748-4346-AE91-BC2B9A9A3B11}" type="sibTrans" cxnId="{C5EAA27F-B35F-4398-A358-CA25A2C72F66}">
      <dgm:prSet/>
      <dgm:spPr/>
      <dgm:t>
        <a:bodyPr/>
        <a:lstStyle/>
        <a:p>
          <a:pPr algn="l"/>
          <a:endParaRPr lang="es-CR"/>
        </a:p>
      </dgm:t>
    </dgm:pt>
    <dgm:pt modelId="{6DA56F33-F8BA-47A8-8CCD-B9FC4950B1DE}">
      <dgm:prSet phldrT="[Text]"/>
      <dgm:spPr/>
      <dgm:t>
        <a:bodyPr/>
        <a:lstStyle/>
        <a:p>
          <a:pPr algn="l"/>
          <a:r>
            <a:rPr lang="es-CR"/>
            <a:t>Elaboración de Propuesta Final de Politica Nacional del Mar por parte de CONAMAR</a:t>
          </a:r>
        </a:p>
      </dgm:t>
    </dgm:pt>
    <dgm:pt modelId="{79A6EB6B-AA00-4F21-8D20-303653011B18}" type="parTrans" cxnId="{2407161B-6D68-4871-B2B1-EA0DC1BDA60E}">
      <dgm:prSet/>
      <dgm:spPr/>
      <dgm:t>
        <a:bodyPr/>
        <a:lstStyle/>
        <a:p>
          <a:pPr algn="l"/>
          <a:endParaRPr lang="es-CR"/>
        </a:p>
      </dgm:t>
    </dgm:pt>
    <dgm:pt modelId="{CD986378-7BFD-43C8-A377-138D614735EE}" type="sibTrans" cxnId="{2407161B-6D68-4871-B2B1-EA0DC1BDA60E}">
      <dgm:prSet/>
      <dgm:spPr/>
      <dgm:t>
        <a:bodyPr/>
        <a:lstStyle/>
        <a:p>
          <a:pPr algn="l"/>
          <a:endParaRPr lang="es-CR"/>
        </a:p>
      </dgm:t>
    </dgm:pt>
    <dgm:pt modelId="{15431712-BB6E-4A98-82B1-AFC656448D7C}" type="pres">
      <dgm:prSet presAssocID="{A8D727E2-9498-4764-B174-7C91526B6C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709C2339-B49A-401F-B1D9-5CB9F505A69B}" type="pres">
      <dgm:prSet presAssocID="{DDEDD1B0-8966-4481-A979-238C8AEDA613}" presName="composite" presStyleCnt="0"/>
      <dgm:spPr/>
      <dgm:t>
        <a:bodyPr/>
        <a:lstStyle/>
        <a:p>
          <a:endParaRPr lang="es-CR"/>
        </a:p>
      </dgm:t>
    </dgm:pt>
    <dgm:pt modelId="{DB1D5B9A-E691-4D43-A2D1-E0BF71D875DA}" type="pres">
      <dgm:prSet presAssocID="{DDEDD1B0-8966-4481-A979-238C8AEDA613}" presName="LShape" presStyleLbl="alignNode1" presStyleIdx="0" presStyleCnt="7"/>
      <dgm:spPr/>
      <dgm:t>
        <a:bodyPr/>
        <a:lstStyle/>
        <a:p>
          <a:endParaRPr lang="es-CR"/>
        </a:p>
      </dgm:t>
    </dgm:pt>
    <dgm:pt modelId="{D65DA0A3-5EB4-4B48-AE34-793B67E1A46A}" type="pres">
      <dgm:prSet presAssocID="{DDEDD1B0-8966-4481-A979-238C8AEDA61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3C04AEE-6438-4E6D-9B6E-C924AA105013}" type="pres">
      <dgm:prSet presAssocID="{DDEDD1B0-8966-4481-A979-238C8AEDA613}" presName="Triangle" presStyleLbl="alignNode1" presStyleIdx="1" presStyleCnt="7"/>
      <dgm:spPr/>
      <dgm:t>
        <a:bodyPr/>
        <a:lstStyle/>
        <a:p>
          <a:endParaRPr lang="es-CR"/>
        </a:p>
      </dgm:t>
    </dgm:pt>
    <dgm:pt modelId="{B4EA0509-633B-4C8C-A951-15B08A695F43}" type="pres">
      <dgm:prSet presAssocID="{40708E26-113B-4461-91A6-2B5050C42990}" presName="sibTrans" presStyleCnt="0"/>
      <dgm:spPr/>
      <dgm:t>
        <a:bodyPr/>
        <a:lstStyle/>
        <a:p>
          <a:endParaRPr lang="es-CR"/>
        </a:p>
      </dgm:t>
    </dgm:pt>
    <dgm:pt modelId="{42D479B1-02A6-4933-9F0C-3FC388C9509D}" type="pres">
      <dgm:prSet presAssocID="{40708E26-113B-4461-91A6-2B5050C42990}" presName="space" presStyleCnt="0"/>
      <dgm:spPr/>
      <dgm:t>
        <a:bodyPr/>
        <a:lstStyle/>
        <a:p>
          <a:endParaRPr lang="es-CR"/>
        </a:p>
      </dgm:t>
    </dgm:pt>
    <dgm:pt modelId="{ABFA64D8-C6E2-41A2-8206-E6BCD1F0CBA2}" type="pres">
      <dgm:prSet presAssocID="{DAA5938F-8183-4813-87C4-4AC61340351C}" presName="composite" presStyleCnt="0"/>
      <dgm:spPr/>
      <dgm:t>
        <a:bodyPr/>
        <a:lstStyle/>
        <a:p>
          <a:endParaRPr lang="es-CR"/>
        </a:p>
      </dgm:t>
    </dgm:pt>
    <dgm:pt modelId="{C973368F-7625-4162-A929-5D8176F7AACD}" type="pres">
      <dgm:prSet presAssocID="{DAA5938F-8183-4813-87C4-4AC61340351C}" presName="LShape" presStyleLbl="alignNode1" presStyleIdx="2" presStyleCnt="7"/>
      <dgm:spPr/>
      <dgm:t>
        <a:bodyPr/>
        <a:lstStyle/>
        <a:p>
          <a:endParaRPr lang="es-CR"/>
        </a:p>
      </dgm:t>
    </dgm:pt>
    <dgm:pt modelId="{AC70BECF-7B40-49E7-99D8-0186430B3F3D}" type="pres">
      <dgm:prSet presAssocID="{DAA5938F-8183-4813-87C4-4AC61340351C}" presName="ParentText" presStyleLbl="revTx" presStyleIdx="1" presStyleCnt="4" custScaleY="112140" custLinFactNeighborY="4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27F9B2E-C4D0-421C-9E83-9F76ECBE4FE8}" type="pres">
      <dgm:prSet presAssocID="{DAA5938F-8183-4813-87C4-4AC61340351C}" presName="Triangle" presStyleLbl="alignNode1" presStyleIdx="3" presStyleCnt="7"/>
      <dgm:spPr/>
      <dgm:t>
        <a:bodyPr/>
        <a:lstStyle/>
        <a:p>
          <a:endParaRPr lang="es-CR"/>
        </a:p>
      </dgm:t>
    </dgm:pt>
    <dgm:pt modelId="{71A733CD-DE96-43AE-8163-4DDBA411AFAF}" type="pres">
      <dgm:prSet presAssocID="{766DBF23-8E0D-4804-9DDE-2FB6244D4EBB}" presName="sibTrans" presStyleCnt="0"/>
      <dgm:spPr/>
      <dgm:t>
        <a:bodyPr/>
        <a:lstStyle/>
        <a:p>
          <a:endParaRPr lang="es-CR"/>
        </a:p>
      </dgm:t>
    </dgm:pt>
    <dgm:pt modelId="{51944DE4-8F1E-46BE-B827-A935DE700C84}" type="pres">
      <dgm:prSet presAssocID="{766DBF23-8E0D-4804-9DDE-2FB6244D4EBB}" presName="space" presStyleCnt="0"/>
      <dgm:spPr/>
      <dgm:t>
        <a:bodyPr/>
        <a:lstStyle/>
        <a:p>
          <a:endParaRPr lang="es-CR"/>
        </a:p>
      </dgm:t>
    </dgm:pt>
    <dgm:pt modelId="{17645516-2AF4-4900-9333-41A2175B625A}" type="pres">
      <dgm:prSet presAssocID="{C5C39978-56A3-4352-814F-D0C5AEE583C2}" presName="composite" presStyleCnt="0"/>
      <dgm:spPr/>
      <dgm:t>
        <a:bodyPr/>
        <a:lstStyle/>
        <a:p>
          <a:endParaRPr lang="es-CR"/>
        </a:p>
      </dgm:t>
    </dgm:pt>
    <dgm:pt modelId="{FB9CA6BC-7298-486A-AB59-03D205FC73FC}" type="pres">
      <dgm:prSet presAssocID="{C5C39978-56A3-4352-814F-D0C5AEE583C2}" presName="LShape" presStyleLbl="alignNode1" presStyleIdx="4" presStyleCnt="7"/>
      <dgm:spPr/>
      <dgm:t>
        <a:bodyPr/>
        <a:lstStyle/>
        <a:p>
          <a:endParaRPr lang="es-CR"/>
        </a:p>
      </dgm:t>
    </dgm:pt>
    <dgm:pt modelId="{55C2AADC-BD77-4334-886A-13CB22365337}" type="pres">
      <dgm:prSet presAssocID="{C5C39978-56A3-4352-814F-D0C5AEE583C2}" presName="ParentText" presStyleLbl="revTx" presStyleIdx="2" presStyleCnt="4" custScaleY="118377" custLinFactNeighborY="8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849773-3208-4586-8B61-0FDC0B46DD12}" type="pres">
      <dgm:prSet presAssocID="{C5C39978-56A3-4352-814F-D0C5AEE583C2}" presName="Triangle" presStyleLbl="alignNode1" presStyleIdx="5" presStyleCnt="7"/>
      <dgm:spPr/>
      <dgm:t>
        <a:bodyPr/>
        <a:lstStyle/>
        <a:p>
          <a:endParaRPr lang="es-CR"/>
        </a:p>
      </dgm:t>
    </dgm:pt>
    <dgm:pt modelId="{3912B299-47A3-4AA3-AEFE-953124B31DF9}" type="pres">
      <dgm:prSet presAssocID="{965C23D3-4999-493F-817C-E75B23072E29}" presName="sibTrans" presStyleCnt="0"/>
      <dgm:spPr/>
      <dgm:t>
        <a:bodyPr/>
        <a:lstStyle/>
        <a:p>
          <a:endParaRPr lang="es-CR"/>
        </a:p>
      </dgm:t>
    </dgm:pt>
    <dgm:pt modelId="{01669D79-8D50-4BC1-A462-2E850FE6EBB4}" type="pres">
      <dgm:prSet presAssocID="{965C23D3-4999-493F-817C-E75B23072E29}" presName="space" presStyleCnt="0"/>
      <dgm:spPr/>
      <dgm:t>
        <a:bodyPr/>
        <a:lstStyle/>
        <a:p>
          <a:endParaRPr lang="es-CR"/>
        </a:p>
      </dgm:t>
    </dgm:pt>
    <dgm:pt modelId="{B7226A1E-21D7-4B31-A7A0-6C0853086F94}" type="pres">
      <dgm:prSet presAssocID="{0250B6FE-B7D0-4DB0-945A-9E262273F932}" presName="composite" presStyleCnt="0"/>
      <dgm:spPr/>
      <dgm:t>
        <a:bodyPr/>
        <a:lstStyle/>
        <a:p>
          <a:endParaRPr lang="es-CR"/>
        </a:p>
      </dgm:t>
    </dgm:pt>
    <dgm:pt modelId="{D44CC1AB-8DEA-4E00-8759-9490D543BF22}" type="pres">
      <dgm:prSet presAssocID="{0250B6FE-B7D0-4DB0-945A-9E262273F932}" presName="LShape" presStyleLbl="alignNode1" presStyleIdx="6" presStyleCnt="7"/>
      <dgm:spPr/>
      <dgm:t>
        <a:bodyPr/>
        <a:lstStyle/>
        <a:p>
          <a:endParaRPr lang="es-CR"/>
        </a:p>
      </dgm:t>
    </dgm:pt>
    <dgm:pt modelId="{59E7C4EA-5374-436F-95A0-C8D34F503335}" type="pres">
      <dgm:prSet presAssocID="{0250B6FE-B7D0-4DB0-945A-9E262273F93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DA5AB3C-4779-4E3F-8153-51DF3A667696}" srcId="{DDEDD1B0-8966-4481-A979-238C8AEDA613}" destId="{89C18C57-ED41-4EC9-816B-1DC7BCA2B89C}" srcOrd="1" destOrd="0" parTransId="{E6DAB41E-0799-4E6B-B30D-4967BC0D116B}" sibTransId="{D727804B-F350-44DB-BEAB-626C024A6621}"/>
    <dgm:cxn modelId="{CEEF0DD6-C9C7-49FE-BF57-24CE815A8CE0}" srcId="{DAA5938F-8183-4813-87C4-4AC61340351C}" destId="{A547E696-8269-4B84-84AE-BE41DEB5FE8A}" srcOrd="0" destOrd="0" parTransId="{2D972A34-9DD6-4EB2-9E88-E21C75CBF74D}" sibTransId="{06B35E11-9FAF-4838-86B8-3AE5199BC367}"/>
    <dgm:cxn modelId="{1A6DC099-E337-4ABE-B462-B1D3A134F188}" srcId="{DAA5938F-8183-4813-87C4-4AC61340351C}" destId="{4F1FB55D-F3AA-4D14-A581-487926DB28E6}" srcOrd="1" destOrd="0" parTransId="{C8332EB5-C609-4A0F-8FCB-AAFAF11C4DFA}" sibTransId="{B7DD7005-AB24-4B88-8ECE-FFCD0AA5EDF9}"/>
    <dgm:cxn modelId="{5D5C4193-6C3F-2044-9FE7-5F5045F99CE8}" type="presOf" srcId="{D4AE759E-4B5B-466E-953A-2A1D36173A0B}" destId="{D65DA0A3-5EB4-4B48-AE34-793B67E1A46A}" srcOrd="0" destOrd="1" presId="urn:microsoft.com/office/officeart/2009/3/layout/StepUpProcess"/>
    <dgm:cxn modelId="{EC538E03-14AF-4CCD-9015-B6F61860FDAC}" srcId="{A8D727E2-9498-4764-B174-7C91526B6C87}" destId="{DAA5938F-8183-4813-87C4-4AC61340351C}" srcOrd="1" destOrd="0" parTransId="{40E189E2-A2B8-4EA9-8D7F-FDE69E6F959C}" sibTransId="{766DBF23-8E0D-4804-9DDE-2FB6244D4EBB}"/>
    <dgm:cxn modelId="{6D5DEBD8-6D70-F84F-B4AD-EEE70096A706}" type="presOf" srcId="{4787AAEB-9299-4022-9ECA-96A4ACFFD6EB}" destId="{55C2AADC-BD77-4334-886A-13CB22365337}" srcOrd="0" destOrd="1" presId="urn:microsoft.com/office/officeart/2009/3/layout/StepUpProcess"/>
    <dgm:cxn modelId="{5B609C6B-69AE-1A46-A591-9E9280B8640A}" type="presOf" srcId="{0250B6FE-B7D0-4DB0-945A-9E262273F932}" destId="{59E7C4EA-5374-436F-95A0-C8D34F503335}" srcOrd="0" destOrd="0" presId="urn:microsoft.com/office/officeart/2009/3/layout/StepUpProcess"/>
    <dgm:cxn modelId="{2407161B-6D68-4871-B2B1-EA0DC1BDA60E}" srcId="{0250B6FE-B7D0-4DB0-945A-9E262273F932}" destId="{6DA56F33-F8BA-47A8-8CCD-B9FC4950B1DE}" srcOrd="0" destOrd="0" parTransId="{79A6EB6B-AA00-4F21-8D20-303653011B18}" sibTransId="{CD986378-7BFD-43C8-A377-138D614735EE}"/>
    <dgm:cxn modelId="{4054D0BD-E382-5D46-82E7-C02B331BE2F1}" type="presOf" srcId="{DAA5938F-8183-4813-87C4-4AC61340351C}" destId="{AC70BECF-7B40-49E7-99D8-0186430B3F3D}" srcOrd="0" destOrd="0" presId="urn:microsoft.com/office/officeart/2009/3/layout/StepUpProcess"/>
    <dgm:cxn modelId="{7F7FCA56-D442-5748-9909-0C678FC41B68}" type="presOf" srcId="{C5C39978-56A3-4352-814F-D0C5AEE583C2}" destId="{55C2AADC-BD77-4334-886A-13CB22365337}" srcOrd="0" destOrd="0" presId="urn:microsoft.com/office/officeart/2009/3/layout/StepUpProcess"/>
    <dgm:cxn modelId="{126D1C1E-6638-F745-B386-04DF593AE2C4}" type="presOf" srcId="{A8D727E2-9498-4764-B174-7C91526B6C87}" destId="{15431712-BB6E-4A98-82B1-AFC656448D7C}" srcOrd="0" destOrd="0" presId="urn:microsoft.com/office/officeart/2009/3/layout/StepUpProcess"/>
    <dgm:cxn modelId="{C5EAA27F-B35F-4398-A358-CA25A2C72F66}" srcId="{A8D727E2-9498-4764-B174-7C91526B6C87}" destId="{0250B6FE-B7D0-4DB0-945A-9E262273F932}" srcOrd="3" destOrd="0" parTransId="{72E3652F-E5E1-455E-B636-CE67A652D5B5}" sibTransId="{E1034252-3748-4346-AE91-BC2B9A9A3B11}"/>
    <dgm:cxn modelId="{4A1F4F96-8E56-864E-A242-ED77511F7174}" type="presOf" srcId="{4F2E2593-2347-415D-AF77-FA21D82F022F}" destId="{AC70BECF-7B40-49E7-99D8-0186430B3F3D}" srcOrd="0" destOrd="3" presId="urn:microsoft.com/office/officeart/2009/3/layout/StepUpProcess"/>
    <dgm:cxn modelId="{D73973D9-F9B8-4942-B196-8C3B76C2198D}" srcId="{A8D727E2-9498-4764-B174-7C91526B6C87}" destId="{DDEDD1B0-8966-4481-A979-238C8AEDA613}" srcOrd="0" destOrd="0" parTransId="{75424BC9-4B49-48BA-8269-FAA644CBC726}" sibTransId="{40708E26-113B-4461-91A6-2B5050C42990}"/>
    <dgm:cxn modelId="{91935647-FA0A-BD4C-817F-E2F278A0BABA}" type="presOf" srcId="{4F1FB55D-F3AA-4D14-A581-487926DB28E6}" destId="{AC70BECF-7B40-49E7-99D8-0186430B3F3D}" srcOrd="0" destOrd="2" presId="urn:microsoft.com/office/officeart/2009/3/layout/StepUpProcess"/>
    <dgm:cxn modelId="{08B11502-A6D6-A745-8E86-F35F56E762A2}" type="presOf" srcId="{89C18C57-ED41-4EC9-816B-1DC7BCA2B89C}" destId="{D65DA0A3-5EB4-4B48-AE34-793B67E1A46A}" srcOrd="0" destOrd="2" presId="urn:microsoft.com/office/officeart/2009/3/layout/StepUpProcess"/>
    <dgm:cxn modelId="{692461C1-442E-5242-BBEF-9C44905F29A1}" type="presOf" srcId="{A547E696-8269-4B84-84AE-BE41DEB5FE8A}" destId="{AC70BECF-7B40-49E7-99D8-0186430B3F3D}" srcOrd="0" destOrd="1" presId="urn:microsoft.com/office/officeart/2009/3/layout/StepUpProcess"/>
    <dgm:cxn modelId="{53C37F84-3F1B-7F4A-A83B-072575D6FAB1}" type="presOf" srcId="{6DA56F33-F8BA-47A8-8CCD-B9FC4950B1DE}" destId="{59E7C4EA-5374-436F-95A0-C8D34F503335}" srcOrd="0" destOrd="1" presId="urn:microsoft.com/office/officeart/2009/3/layout/StepUpProcess"/>
    <dgm:cxn modelId="{273283FD-9CC0-446F-BF02-4B6E121EBFC7}" srcId="{C5C39978-56A3-4352-814F-D0C5AEE583C2}" destId="{4787AAEB-9299-4022-9ECA-96A4ACFFD6EB}" srcOrd="0" destOrd="0" parTransId="{1E9476B0-628B-4AD0-A1D6-ED12E1603B59}" sibTransId="{848CDDBA-67C5-43B1-B6F6-AF036624B561}"/>
    <dgm:cxn modelId="{23109FA4-CD90-4F2B-ACA9-17DE7471F75B}" srcId="{DAA5938F-8183-4813-87C4-4AC61340351C}" destId="{4F2E2593-2347-415D-AF77-FA21D82F022F}" srcOrd="2" destOrd="0" parTransId="{B89BD79C-90FF-4425-A631-04ED33C3F838}" sibTransId="{965D9670-3853-4EA3-957E-9D48EA7BB9A4}"/>
    <dgm:cxn modelId="{AF17754E-AACB-48D1-85E2-9483DC4588F4}" srcId="{A8D727E2-9498-4764-B174-7C91526B6C87}" destId="{C5C39978-56A3-4352-814F-D0C5AEE583C2}" srcOrd="2" destOrd="0" parTransId="{151D7C8B-DDEE-4658-8120-C22E2CF6FDD9}" sibTransId="{965C23D3-4999-493F-817C-E75B23072E29}"/>
    <dgm:cxn modelId="{B4FE83C6-861E-BE4F-BE50-6F22B77F17FE}" type="presOf" srcId="{DDEDD1B0-8966-4481-A979-238C8AEDA613}" destId="{D65DA0A3-5EB4-4B48-AE34-793B67E1A46A}" srcOrd="0" destOrd="0" presId="urn:microsoft.com/office/officeart/2009/3/layout/StepUpProcess"/>
    <dgm:cxn modelId="{EB8691B3-7A8B-4DBB-A4FA-3AA90325DD45}" srcId="{DDEDD1B0-8966-4481-A979-238C8AEDA613}" destId="{D4AE759E-4B5B-466E-953A-2A1D36173A0B}" srcOrd="0" destOrd="0" parTransId="{FF4D043F-36F3-463D-9EB7-C776AE59ABB8}" sibTransId="{19C37B4A-BD72-420F-9AAD-CE8078274215}"/>
    <dgm:cxn modelId="{76FD1548-D8EC-7A40-BE0A-65ACB2753764}" type="presParOf" srcId="{15431712-BB6E-4A98-82B1-AFC656448D7C}" destId="{709C2339-B49A-401F-B1D9-5CB9F505A69B}" srcOrd="0" destOrd="0" presId="urn:microsoft.com/office/officeart/2009/3/layout/StepUpProcess"/>
    <dgm:cxn modelId="{F2846CA5-ADD7-CF48-9EE6-56E552DB314E}" type="presParOf" srcId="{709C2339-B49A-401F-B1D9-5CB9F505A69B}" destId="{DB1D5B9A-E691-4D43-A2D1-E0BF71D875DA}" srcOrd="0" destOrd="0" presId="urn:microsoft.com/office/officeart/2009/3/layout/StepUpProcess"/>
    <dgm:cxn modelId="{53F43845-DB53-BA41-9EAC-F44660891BA0}" type="presParOf" srcId="{709C2339-B49A-401F-B1D9-5CB9F505A69B}" destId="{D65DA0A3-5EB4-4B48-AE34-793B67E1A46A}" srcOrd="1" destOrd="0" presId="urn:microsoft.com/office/officeart/2009/3/layout/StepUpProcess"/>
    <dgm:cxn modelId="{2DD2FD60-5E3C-DE48-B3DA-4709E5B902FD}" type="presParOf" srcId="{709C2339-B49A-401F-B1D9-5CB9F505A69B}" destId="{33C04AEE-6438-4E6D-9B6E-C924AA105013}" srcOrd="2" destOrd="0" presId="urn:microsoft.com/office/officeart/2009/3/layout/StepUpProcess"/>
    <dgm:cxn modelId="{BC45E116-80D5-A948-86E9-E30E0ADCBF5E}" type="presParOf" srcId="{15431712-BB6E-4A98-82B1-AFC656448D7C}" destId="{B4EA0509-633B-4C8C-A951-15B08A695F43}" srcOrd="1" destOrd="0" presId="urn:microsoft.com/office/officeart/2009/3/layout/StepUpProcess"/>
    <dgm:cxn modelId="{AB29531D-1345-6C42-8B27-0FA66EC420C2}" type="presParOf" srcId="{B4EA0509-633B-4C8C-A951-15B08A695F43}" destId="{42D479B1-02A6-4933-9F0C-3FC388C9509D}" srcOrd="0" destOrd="0" presId="urn:microsoft.com/office/officeart/2009/3/layout/StepUpProcess"/>
    <dgm:cxn modelId="{40C94D07-8335-E24E-8D84-B65A9FDCBE74}" type="presParOf" srcId="{15431712-BB6E-4A98-82B1-AFC656448D7C}" destId="{ABFA64D8-C6E2-41A2-8206-E6BCD1F0CBA2}" srcOrd="2" destOrd="0" presId="urn:microsoft.com/office/officeart/2009/3/layout/StepUpProcess"/>
    <dgm:cxn modelId="{38023BAE-E071-024E-A8F0-1F4BE711666B}" type="presParOf" srcId="{ABFA64D8-C6E2-41A2-8206-E6BCD1F0CBA2}" destId="{C973368F-7625-4162-A929-5D8176F7AACD}" srcOrd="0" destOrd="0" presId="urn:microsoft.com/office/officeart/2009/3/layout/StepUpProcess"/>
    <dgm:cxn modelId="{C632850E-0C2D-9342-9524-8F00DD44521B}" type="presParOf" srcId="{ABFA64D8-C6E2-41A2-8206-E6BCD1F0CBA2}" destId="{AC70BECF-7B40-49E7-99D8-0186430B3F3D}" srcOrd="1" destOrd="0" presId="urn:microsoft.com/office/officeart/2009/3/layout/StepUpProcess"/>
    <dgm:cxn modelId="{A7E118AF-369D-C442-BE30-A58D3CB8AE6C}" type="presParOf" srcId="{ABFA64D8-C6E2-41A2-8206-E6BCD1F0CBA2}" destId="{527F9B2E-C4D0-421C-9E83-9F76ECBE4FE8}" srcOrd="2" destOrd="0" presId="urn:microsoft.com/office/officeart/2009/3/layout/StepUpProcess"/>
    <dgm:cxn modelId="{C4E941AC-B387-A043-80CB-E85A0D0941E6}" type="presParOf" srcId="{15431712-BB6E-4A98-82B1-AFC656448D7C}" destId="{71A733CD-DE96-43AE-8163-4DDBA411AFAF}" srcOrd="3" destOrd="0" presId="urn:microsoft.com/office/officeart/2009/3/layout/StepUpProcess"/>
    <dgm:cxn modelId="{455269C0-F374-C541-85A9-555AD786A440}" type="presParOf" srcId="{71A733CD-DE96-43AE-8163-4DDBA411AFAF}" destId="{51944DE4-8F1E-46BE-B827-A935DE700C84}" srcOrd="0" destOrd="0" presId="urn:microsoft.com/office/officeart/2009/3/layout/StepUpProcess"/>
    <dgm:cxn modelId="{A24080D9-3A55-5D41-A68B-E60868BE2552}" type="presParOf" srcId="{15431712-BB6E-4A98-82B1-AFC656448D7C}" destId="{17645516-2AF4-4900-9333-41A2175B625A}" srcOrd="4" destOrd="0" presId="urn:microsoft.com/office/officeart/2009/3/layout/StepUpProcess"/>
    <dgm:cxn modelId="{2294C46B-22C0-814F-A43D-0378DAFA6B9A}" type="presParOf" srcId="{17645516-2AF4-4900-9333-41A2175B625A}" destId="{FB9CA6BC-7298-486A-AB59-03D205FC73FC}" srcOrd="0" destOrd="0" presId="urn:microsoft.com/office/officeart/2009/3/layout/StepUpProcess"/>
    <dgm:cxn modelId="{CB61A0CC-4985-D744-B8F2-97A594BCCBFD}" type="presParOf" srcId="{17645516-2AF4-4900-9333-41A2175B625A}" destId="{55C2AADC-BD77-4334-886A-13CB22365337}" srcOrd="1" destOrd="0" presId="urn:microsoft.com/office/officeart/2009/3/layout/StepUpProcess"/>
    <dgm:cxn modelId="{359F3D4B-27EC-B243-B94E-7210C9AEFB8D}" type="presParOf" srcId="{17645516-2AF4-4900-9333-41A2175B625A}" destId="{41849773-3208-4586-8B61-0FDC0B46DD12}" srcOrd="2" destOrd="0" presId="urn:microsoft.com/office/officeart/2009/3/layout/StepUpProcess"/>
    <dgm:cxn modelId="{5B2892C2-1876-D945-9B02-45EA5A5FB0F3}" type="presParOf" srcId="{15431712-BB6E-4A98-82B1-AFC656448D7C}" destId="{3912B299-47A3-4AA3-AEFE-953124B31DF9}" srcOrd="5" destOrd="0" presId="urn:microsoft.com/office/officeart/2009/3/layout/StepUpProcess"/>
    <dgm:cxn modelId="{B6C3E7C0-3168-374F-B01A-D683F374E9E5}" type="presParOf" srcId="{3912B299-47A3-4AA3-AEFE-953124B31DF9}" destId="{01669D79-8D50-4BC1-A462-2E850FE6EBB4}" srcOrd="0" destOrd="0" presId="urn:microsoft.com/office/officeart/2009/3/layout/StepUpProcess"/>
    <dgm:cxn modelId="{228C2AE3-FFEE-B542-8446-D7C9C87B70F5}" type="presParOf" srcId="{15431712-BB6E-4A98-82B1-AFC656448D7C}" destId="{B7226A1E-21D7-4B31-A7A0-6C0853086F94}" srcOrd="6" destOrd="0" presId="urn:microsoft.com/office/officeart/2009/3/layout/StepUpProcess"/>
    <dgm:cxn modelId="{F9BA07EE-064A-1B4C-B548-69706976408A}" type="presParOf" srcId="{B7226A1E-21D7-4B31-A7A0-6C0853086F94}" destId="{D44CC1AB-8DEA-4E00-8759-9490D543BF22}" srcOrd="0" destOrd="0" presId="urn:microsoft.com/office/officeart/2009/3/layout/StepUpProcess"/>
    <dgm:cxn modelId="{C5B114F0-7380-464C-AC25-B0C272AA5F55}" type="presParOf" srcId="{B7226A1E-21D7-4B31-A7A0-6C0853086F94}" destId="{59E7C4EA-5374-436F-95A0-C8D34F5033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15E83-421A-4F01-A79E-C9C61404D02C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R"/>
        </a:p>
      </dgm:t>
    </dgm:pt>
    <dgm:pt modelId="{A4654A97-DBE8-4195-885A-95EB6AE6E741}">
      <dgm:prSet phldrT="[Texto]" custT="1"/>
      <dgm:spPr/>
      <dgm:t>
        <a:bodyPr/>
        <a:lstStyle/>
        <a:p>
          <a:r>
            <a:rPr lang="es-CR" sz="3200" dirty="0" smtClean="0"/>
            <a:t>Política Nacional del Mar</a:t>
          </a:r>
          <a:endParaRPr lang="es-CR" sz="3200" dirty="0"/>
        </a:p>
      </dgm:t>
    </dgm:pt>
    <dgm:pt modelId="{94AEBE1A-4A16-4410-B698-D352654835C4}" type="parTrans" cxnId="{A709C6FA-1557-4917-A973-B3AF6AF86825}">
      <dgm:prSet/>
      <dgm:spPr/>
      <dgm:t>
        <a:bodyPr/>
        <a:lstStyle/>
        <a:p>
          <a:endParaRPr lang="es-CR" sz="2800"/>
        </a:p>
      </dgm:t>
    </dgm:pt>
    <dgm:pt modelId="{F6F31454-B368-41E2-9280-4AB650CFDD9D}" type="sibTrans" cxnId="{A709C6FA-1557-4917-A973-B3AF6AF86825}">
      <dgm:prSet/>
      <dgm:spPr/>
      <dgm:t>
        <a:bodyPr/>
        <a:lstStyle/>
        <a:p>
          <a:endParaRPr lang="es-CR" sz="2800"/>
        </a:p>
      </dgm:t>
    </dgm:pt>
    <dgm:pt modelId="{E7B84F4A-C67C-48BC-8238-31F85DBA2D30}">
      <dgm:prSet phldrT="[Texto]" custT="1"/>
      <dgm:spPr/>
      <dgm:t>
        <a:bodyPr/>
        <a:lstStyle/>
        <a:p>
          <a:r>
            <a:rPr lang="es-CR" sz="1600" dirty="0" smtClean="0"/>
            <a:t>Gobernabili-dad y gobernanza</a:t>
          </a:r>
          <a:endParaRPr lang="es-CR" sz="1600" dirty="0"/>
        </a:p>
      </dgm:t>
    </dgm:pt>
    <dgm:pt modelId="{AC0B530B-E5E2-4B5C-BB11-B7CD62FF48AA}" type="parTrans" cxnId="{B81CC88C-4916-4761-B298-5E15B772B6A6}">
      <dgm:prSet/>
      <dgm:spPr/>
      <dgm:t>
        <a:bodyPr/>
        <a:lstStyle/>
        <a:p>
          <a:endParaRPr lang="es-CR" sz="2800"/>
        </a:p>
      </dgm:t>
    </dgm:pt>
    <dgm:pt modelId="{3D151FBB-9F71-4583-9CB7-4713187F2007}" type="sibTrans" cxnId="{B81CC88C-4916-4761-B298-5E15B772B6A6}">
      <dgm:prSet/>
      <dgm:spPr/>
      <dgm:t>
        <a:bodyPr/>
        <a:lstStyle/>
        <a:p>
          <a:endParaRPr lang="es-CR" sz="2800"/>
        </a:p>
      </dgm:t>
    </dgm:pt>
    <dgm:pt modelId="{DAB149AD-1F51-4CD9-8B58-5D15B2E9927E}">
      <dgm:prSet phldrT="[Texto]" custT="1"/>
      <dgm:spPr/>
      <dgm:t>
        <a:bodyPr/>
        <a:lstStyle/>
        <a:p>
          <a:r>
            <a:rPr lang="es-CR" sz="1600" dirty="0" smtClean="0"/>
            <a:t>Bienestar humano  y aprovecha-miento sostenible</a:t>
          </a:r>
          <a:endParaRPr lang="es-CR" sz="1600" dirty="0"/>
        </a:p>
      </dgm:t>
    </dgm:pt>
    <dgm:pt modelId="{2A6DE2D8-5088-4B1D-BBAA-39A0DC3FEA8E}" type="parTrans" cxnId="{0010EB03-B82C-4EBA-9246-F59F0555ECF0}">
      <dgm:prSet/>
      <dgm:spPr/>
      <dgm:t>
        <a:bodyPr/>
        <a:lstStyle/>
        <a:p>
          <a:endParaRPr lang="es-CR" sz="2800"/>
        </a:p>
      </dgm:t>
    </dgm:pt>
    <dgm:pt modelId="{510CA528-2A4F-43DF-A81D-E61737A06B67}" type="sibTrans" cxnId="{0010EB03-B82C-4EBA-9246-F59F0555ECF0}">
      <dgm:prSet/>
      <dgm:spPr/>
      <dgm:t>
        <a:bodyPr/>
        <a:lstStyle/>
        <a:p>
          <a:endParaRPr lang="es-CR" sz="2800"/>
        </a:p>
      </dgm:t>
    </dgm:pt>
    <dgm:pt modelId="{585CD66D-B23C-48AD-8CDE-D5C57F014F2C}">
      <dgm:prSet phldrT="[Texto]" custT="1"/>
      <dgm:spPr/>
      <dgm:t>
        <a:bodyPr/>
        <a:lstStyle/>
        <a:p>
          <a:r>
            <a:rPr lang="es-CR" sz="1600" dirty="0" smtClean="0"/>
            <a:t>Conocimiento científico, tecnológico y tradicional</a:t>
          </a:r>
          <a:endParaRPr lang="es-CR" sz="1600" dirty="0"/>
        </a:p>
      </dgm:t>
    </dgm:pt>
    <dgm:pt modelId="{3F59BBB0-4B1F-479F-AABD-5CF9364EA177}" type="parTrans" cxnId="{555FCDEF-71C6-4677-9A9A-AD55D120059E}">
      <dgm:prSet/>
      <dgm:spPr/>
      <dgm:t>
        <a:bodyPr/>
        <a:lstStyle/>
        <a:p>
          <a:endParaRPr lang="es-CR" sz="2800"/>
        </a:p>
      </dgm:t>
    </dgm:pt>
    <dgm:pt modelId="{16F1C95C-025D-4B13-86C1-93218B9DAAA8}" type="sibTrans" cxnId="{555FCDEF-71C6-4677-9A9A-AD55D120059E}">
      <dgm:prSet/>
      <dgm:spPr/>
      <dgm:t>
        <a:bodyPr/>
        <a:lstStyle/>
        <a:p>
          <a:endParaRPr lang="es-CR" sz="2800"/>
        </a:p>
      </dgm:t>
    </dgm:pt>
    <dgm:pt modelId="{734FB7C7-DCE3-4703-A7CB-4E3B4EBBF612}">
      <dgm:prSet phldrT="[Texto]" custT="1"/>
      <dgm:spPr/>
      <dgm:t>
        <a:bodyPr/>
        <a:lstStyle/>
        <a:p>
          <a:r>
            <a:rPr lang="es-CR" sz="1600" dirty="0" smtClean="0"/>
            <a:t>Seguridad, protección y vigilancia</a:t>
          </a:r>
          <a:endParaRPr lang="es-CR" sz="1600" dirty="0"/>
        </a:p>
      </dgm:t>
    </dgm:pt>
    <dgm:pt modelId="{1E639087-3FFA-45C0-8BB3-F5860AA62213}" type="parTrans" cxnId="{AA70D15E-1FB8-4B7A-9880-7AE7E7ED1EF9}">
      <dgm:prSet/>
      <dgm:spPr/>
      <dgm:t>
        <a:bodyPr/>
        <a:lstStyle/>
        <a:p>
          <a:endParaRPr lang="es-CR" sz="2800"/>
        </a:p>
      </dgm:t>
    </dgm:pt>
    <dgm:pt modelId="{E4494DEE-2507-48D6-BC68-A395146FDCD9}" type="sibTrans" cxnId="{AA70D15E-1FB8-4B7A-9880-7AE7E7ED1EF9}">
      <dgm:prSet/>
      <dgm:spPr/>
      <dgm:t>
        <a:bodyPr/>
        <a:lstStyle/>
        <a:p>
          <a:endParaRPr lang="es-CR" sz="2800"/>
        </a:p>
      </dgm:t>
    </dgm:pt>
    <dgm:pt modelId="{B75E0CB2-C9D5-4667-85B8-712B04049FA1}">
      <dgm:prSet phldrT="[Texto]" custT="1"/>
      <dgm:spPr/>
      <dgm:t>
        <a:bodyPr/>
        <a:lstStyle/>
        <a:p>
          <a:r>
            <a:rPr lang="es-CR" sz="1600" dirty="0" smtClean="0"/>
            <a:t>Conservación de los recursos marino costeros y reducción de riesgos</a:t>
          </a:r>
          <a:endParaRPr lang="es-CR" sz="1600" dirty="0"/>
        </a:p>
      </dgm:t>
    </dgm:pt>
    <dgm:pt modelId="{0A491B96-A910-4F51-A001-FCAC841955AB}" type="parTrans" cxnId="{7C6C464A-5A50-4D1A-BD23-44BC9B158BBF}">
      <dgm:prSet/>
      <dgm:spPr/>
      <dgm:t>
        <a:bodyPr/>
        <a:lstStyle/>
        <a:p>
          <a:endParaRPr lang="es-CR" sz="2800"/>
        </a:p>
      </dgm:t>
    </dgm:pt>
    <dgm:pt modelId="{FAC29DE7-E50F-464E-9AF3-A2645ADAF1B7}" type="sibTrans" cxnId="{7C6C464A-5A50-4D1A-BD23-44BC9B158BBF}">
      <dgm:prSet/>
      <dgm:spPr/>
      <dgm:t>
        <a:bodyPr/>
        <a:lstStyle/>
        <a:p>
          <a:endParaRPr lang="es-CR" sz="2800"/>
        </a:p>
      </dgm:t>
    </dgm:pt>
    <dgm:pt modelId="{A901A59E-DFD5-4210-AC8D-DDEAA91E8C29}" type="pres">
      <dgm:prSet presAssocID="{86015E83-421A-4F01-A79E-C9C61404D0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22F36F-E347-416A-AEE5-959AF45F1658}" type="pres">
      <dgm:prSet presAssocID="{A4654A97-DBE8-4195-885A-95EB6AE6E741}" presName="centerShape" presStyleLbl="node0" presStyleIdx="0" presStyleCnt="1"/>
      <dgm:spPr/>
      <dgm:t>
        <a:bodyPr/>
        <a:lstStyle/>
        <a:p>
          <a:endParaRPr lang="es-CR"/>
        </a:p>
      </dgm:t>
    </dgm:pt>
    <dgm:pt modelId="{B661F49C-5E9A-4604-AF19-097A63369153}" type="pres">
      <dgm:prSet presAssocID="{E7B84F4A-C67C-48BC-8238-31F85DBA2D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80F3E-8678-443A-874B-3529A0E15A17}" type="pres">
      <dgm:prSet presAssocID="{E7B84F4A-C67C-48BC-8238-31F85DBA2D30}" presName="dummy" presStyleCnt="0"/>
      <dgm:spPr/>
      <dgm:t>
        <a:bodyPr/>
        <a:lstStyle/>
        <a:p>
          <a:endParaRPr lang="es-CR"/>
        </a:p>
      </dgm:t>
    </dgm:pt>
    <dgm:pt modelId="{F3D324C7-8562-4AD3-B43C-ECB37D8887E6}" type="pres">
      <dgm:prSet presAssocID="{3D151FBB-9F71-4583-9CB7-4713187F2007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868EEA2-900C-41FC-BCA9-D6C9B8289ADF}" type="pres">
      <dgm:prSet presAssocID="{DAB149AD-1F51-4CD9-8B58-5D15B2E992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BA9C2-4EDF-40E7-99C6-84DB0B9A0456}" type="pres">
      <dgm:prSet presAssocID="{DAB149AD-1F51-4CD9-8B58-5D15B2E9927E}" presName="dummy" presStyleCnt="0"/>
      <dgm:spPr/>
      <dgm:t>
        <a:bodyPr/>
        <a:lstStyle/>
        <a:p>
          <a:endParaRPr lang="es-CR"/>
        </a:p>
      </dgm:t>
    </dgm:pt>
    <dgm:pt modelId="{3ED8EA12-64CB-4ED4-854C-C848A7115550}" type="pres">
      <dgm:prSet presAssocID="{510CA528-2A4F-43DF-A81D-E61737A06B67}" presName="sibTrans" presStyleLbl="sibTrans2D1" presStyleIdx="1" presStyleCnt="5"/>
      <dgm:spPr/>
      <dgm:t>
        <a:bodyPr/>
        <a:lstStyle/>
        <a:p>
          <a:endParaRPr lang="es-ES"/>
        </a:p>
      </dgm:t>
    </dgm:pt>
    <dgm:pt modelId="{6B683B82-39F0-4F62-B104-7217291A1964}" type="pres">
      <dgm:prSet presAssocID="{585CD66D-B23C-48AD-8CDE-D5C57F014F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D30F3-0351-41CF-8D21-A12CE61351B3}" type="pres">
      <dgm:prSet presAssocID="{585CD66D-B23C-48AD-8CDE-D5C57F014F2C}" presName="dummy" presStyleCnt="0"/>
      <dgm:spPr/>
      <dgm:t>
        <a:bodyPr/>
        <a:lstStyle/>
        <a:p>
          <a:endParaRPr lang="es-CR"/>
        </a:p>
      </dgm:t>
    </dgm:pt>
    <dgm:pt modelId="{5D241BF7-6353-431F-9198-F47272EB9EDA}" type="pres">
      <dgm:prSet presAssocID="{16F1C95C-025D-4B13-86C1-93218B9DAAA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E228CFB-0BF6-48D7-BE91-76D94338078E}" type="pres">
      <dgm:prSet presAssocID="{734FB7C7-DCE3-4703-A7CB-4E3B4EBBF6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A8FFB-F414-457F-9081-3E468B36D4E4}" type="pres">
      <dgm:prSet presAssocID="{734FB7C7-DCE3-4703-A7CB-4E3B4EBBF612}" presName="dummy" presStyleCnt="0"/>
      <dgm:spPr/>
      <dgm:t>
        <a:bodyPr/>
        <a:lstStyle/>
        <a:p>
          <a:endParaRPr lang="es-CR"/>
        </a:p>
      </dgm:t>
    </dgm:pt>
    <dgm:pt modelId="{09CA2295-F5A7-44ED-AF35-13CA0346330D}" type="pres">
      <dgm:prSet presAssocID="{E4494DEE-2507-48D6-BC68-A395146FDCD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A2C9CE35-FDB1-4437-9799-67ECBBDBD9BD}" type="pres">
      <dgm:prSet presAssocID="{B75E0CB2-C9D5-4667-85B8-712B04049F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A5ED9D-C907-4C63-B730-2A01F7406414}" type="pres">
      <dgm:prSet presAssocID="{B75E0CB2-C9D5-4667-85B8-712B04049FA1}" presName="dummy" presStyleCnt="0"/>
      <dgm:spPr/>
      <dgm:t>
        <a:bodyPr/>
        <a:lstStyle/>
        <a:p>
          <a:endParaRPr lang="es-CR"/>
        </a:p>
      </dgm:t>
    </dgm:pt>
    <dgm:pt modelId="{C84F75DA-B618-4771-A1CE-43918BF98108}" type="pres">
      <dgm:prSet presAssocID="{FAC29DE7-E50F-464E-9AF3-A2645ADAF1B7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555FCDEF-71C6-4677-9A9A-AD55D120059E}" srcId="{A4654A97-DBE8-4195-885A-95EB6AE6E741}" destId="{585CD66D-B23C-48AD-8CDE-D5C57F014F2C}" srcOrd="2" destOrd="0" parTransId="{3F59BBB0-4B1F-479F-AABD-5CF9364EA177}" sibTransId="{16F1C95C-025D-4B13-86C1-93218B9DAAA8}"/>
    <dgm:cxn modelId="{0AC65415-03AB-6341-ABB9-6F3AA0854688}" type="presOf" srcId="{86015E83-421A-4F01-A79E-C9C61404D02C}" destId="{A901A59E-DFD5-4210-AC8D-DDEAA91E8C29}" srcOrd="0" destOrd="0" presId="urn:microsoft.com/office/officeart/2005/8/layout/radial6"/>
    <dgm:cxn modelId="{DD543B5F-008E-164E-9A09-BEDFF2884164}" type="presOf" srcId="{585CD66D-B23C-48AD-8CDE-D5C57F014F2C}" destId="{6B683B82-39F0-4F62-B104-7217291A1964}" srcOrd="0" destOrd="0" presId="urn:microsoft.com/office/officeart/2005/8/layout/radial6"/>
    <dgm:cxn modelId="{CB593D6C-90D0-C245-B118-FC6FFD721490}" type="presOf" srcId="{E7B84F4A-C67C-48BC-8238-31F85DBA2D30}" destId="{B661F49C-5E9A-4604-AF19-097A63369153}" srcOrd="0" destOrd="0" presId="urn:microsoft.com/office/officeart/2005/8/layout/radial6"/>
    <dgm:cxn modelId="{2A2DEE7E-2C5D-5748-9216-6050E35D5714}" type="presOf" srcId="{A4654A97-DBE8-4195-885A-95EB6AE6E741}" destId="{4B22F36F-E347-416A-AEE5-959AF45F1658}" srcOrd="0" destOrd="0" presId="urn:microsoft.com/office/officeart/2005/8/layout/radial6"/>
    <dgm:cxn modelId="{54C70396-3115-CC47-9DA5-C331028AAA9E}" type="presOf" srcId="{FAC29DE7-E50F-464E-9AF3-A2645ADAF1B7}" destId="{C84F75DA-B618-4771-A1CE-43918BF98108}" srcOrd="0" destOrd="0" presId="urn:microsoft.com/office/officeart/2005/8/layout/radial6"/>
    <dgm:cxn modelId="{AA70D15E-1FB8-4B7A-9880-7AE7E7ED1EF9}" srcId="{A4654A97-DBE8-4195-885A-95EB6AE6E741}" destId="{734FB7C7-DCE3-4703-A7CB-4E3B4EBBF612}" srcOrd="3" destOrd="0" parTransId="{1E639087-3FFA-45C0-8BB3-F5860AA62213}" sibTransId="{E4494DEE-2507-48D6-BC68-A395146FDCD9}"/>
    <dgm:cxn modelId="{B9B2ECDB-C23A-7F4D-A826-A108D65C6793}" type="presOf" srcId="{734FB7C7-DCE3-4703-A7CB-4E3B4EBBF612}" destId="{6E228CFB-0BF6-48D7-BE91-76D94338078E}" srcOrd="0" destOrd="0" presId="urn:microsoft.com/office/officeart/2005/8/layout/radial6"/>
    <dgm:cxn modelId="{B81CC88C-4916-4761-B298-5E15B772B6A6}" srcId="{A4654A97-DBE8-4195-885A-95EB6AE6E741}" destId="{E7B84F4A-C67C-48BC-8238-31F85DBA2D30}" srcOrd="0" destOrd="0" parTransId="{AC0B530B-E5E2-4B5C-BB11-B7CD62FF48AA}" sibTransId="{3D151FBB-9F71-4583-9CB7-4713187F2007}"/>
    <dgm:cxn modelId="{A709C6FA-1557-4917-A973-B3AF6AF86825}" srcId="{86015E83-421A-4F01-A79E-C9C61404D02C}" destId="{A4654A97-DBE8-4195-885A-95EB6AE6E741}" srcOrd="0" destOrd="0" parTransId="{94AEBE1A-4A16-4410-B698-D352654835C4}" sibTransId="{F6F31454-B368-41E2-9280-4AB650CFDD9D}"/>
    <dgm:cxn modelId="{7C6C464A-5A50-4D1A-BD23-44BC9B158BBF}" srcId="{A4654A97-DBE8-4195-885A-95EB6AE6E741}" destId="{B75E0CB2-C9D5-4667-85B8-712B04049FA1}" srcOrd="4" destOrd="0" parTransId="{0A491B96-A910-4F51-A001-FCAC841955AB}" sibTransId="{FAC29DE7-E50F-464E-9AF3-A2645ADAF1B7}"/>
    <dgm:cxn modelId="{4CFD0AC6-579E-F04D-958E-B27468A62468}" type="presOf" srcId="{E4494DEE-2507-48D6-BC68-A395146FDCD9}" destId="{09CA2295-F5A7-44ED-AF35-13CA0346330D}" srcOrd="0" destOrd="0" presId="urn:microsoft.com/office/officeart/2005/8/layout/radial6"/>
    <dgm:cxn modelId="{0010EB03-B82C-4EBA-9246-F59F0555ECF0}" srcId="{A4654A97-DBE8-4195-885A-95EB6AE6E741}" destId="{DAB149AD-1F51-4CD9-8B58-5D15B2E9927E}" srcOrd="1" destOrd="0" parTransId="{2A6DE2D8-5088-4B1D-BBAA-39A0DC3FEA8E}" sibTransId="{510CA528-2A4F-43DF-A81D-E61737A06B67}"/>
    <dgm:cxn modelId="{A1BD3871-72A7-A344-9935-DBC5D07C1EB9}" type="presOf" srcId="{510CA528-2A4F-43DF-A81D-E61737A06B67}" destId="{3ED8EA12-64CB-4ED4-854C-C848A7115550}" srcOrd="0" destOrd="0" presId="urn:microsoft.com/office/officeart/2005/8/layout/radial6"/>
    <dgm:cxn modelId="{4AA8506C-3911-9247-AF88-AFD6BD758992}" type="presOf" srcId="{DAB149AD-1F51-4CD9-8B58-5D15B2E9927E}" destId="{2868EEA2-900C-41FC-BCA9-D6C9B8289ADF}" srcOrd="0" destOrd="0" presId="urn:microsoft.com/office/officeart/2005/8/layout/radial6"/>
    <dgm:cxn modelId="{2FE9FECB-B5B7-AE48-89F4-9E5E9B1116F2}" type="presOf" srcId="{16F1C95C-025D-4B13-86C1-93218B9DAAA8}" destId="{5D241BF7-6353-431F-9198-F47272EB9EDA}" srcOrd="0" destOrd="0" presId="urn:microsoft.com/office/officeart/2005/8/layout/radial6"/>
    <dgm:cxn modelId="{A7047682-3016-6C41-9280-69AC96AB6D36}" type="presOf" srcId="{B75E0CB2-C9D5-4667-85B8-712B04049FA1}" destId="{A2C9CE35-FDB1-4437-9799-67ECBBDBD9BD}" srcOrd="0" destOrd="0" presId="urn:microsoft.com/office/officeart/2005/8/layout/radial6"/>
    <dgm:cxn modelId="{C2C8FFBA-EB80-D641-BD4B-DDF1E4FA4FAC}" type="presOf" srcId="{3D151FBB-9F71-4583-9CB7-4713187F2007}" destId="{F3D324C7-8562-4AD3-B43C-ECB37D8887E6}" srcOrd="0" destOrd="0" presId="urn:microsoft.com/office/officeart/2005/8/layout/radial6"/>
    <dgm:cxn modelId="{3F05FF6A-B540-B243-AC91-B787E36AEC2A}" type="presParOf" srcId="{A901A59E-DFD5-4210-AC8D-DDEAA91E8C29}" destId="{4B22F36F-E347-416A-AEE5-959AF45F1658}" srcOrd="0" destOrd="0" presId="urn:microsoft.com/office/officeart/2005/8/layout/radial6"/>
    <dgm:cxn modelId="{7D4E71F0-3148-6343-B54E-0C09CEE82A6E}" type="presParOf" srcId="{A901A59E-DFD5-4210-AC8D-DDEAA91E8C29}" destId="{B661F49C-5E9A-4604-AF19-097A63369153}" srcOrd="1" destOrd="0" presId="urn:microsoft.com/office/officeart/2005/8/layout/radial6"/>
    <dgm:cxn modelId="{2F759068-3C99-534E-9FCE-C69401945BF7}" type="presParOf" srcId="{A901A59E-DFD5-4210-AC8D-DDEAA91E8C29}" destId="{50780F3E-8678-443A-874B-3529A0E15A17}" srcOrd="2" destOrd="0" presId="urn:microsoft.com/office/officeart/2005/8/layout/radial6"/>
    <dgm:cxn modelId="{DA24FD09-D34B-0D44-BBF6-298E2A7C3366}" type="presParOf" srcId="{A901A59E-DFD5-4210-AC8D-DDEAA91E8C29}" destId="{F3D324C7-8562-4AD3-B43C-ECB37D8887E6}" srcOrd="3" destOrd="0" presId="urn:microsoft.com/office/officeart/2005/8/layout/radial6"/>
    <dgm:cxn modelId="{41266E87-C569-6448-BE4B-B67F9C1A86BC}" type="presParOf" srcId="{A901A59E-DFD5-4210-AC8D-DDEAA91E8C29}" destId="{2868EEA2-900C-41FC-BCA9-D6C9B8289ADF}" srcOrd="4" destOrd="0" presId="urn:microsoft.com/office/officeart/2005/8/layout/radial6"/>
    <dgm:cxn modelId="{378B4B6A-9E93-2B4B-A872-1F155313D52E}" type="presParOf" srcId="{A901A59E-DFD5-4210-AC8D-DDEAA91E8C29}" destId="{46BBA9C2-4EDF-40E7-99C6-84DB0B9A0456}" srcOrd="5" destOrd="0" presId="urn:microsoft.com/office/officeart/2005/8/layout/radial6"/>
    <dgm:cxn modelId="{21A60DA5-1579-D741-97B1-D8B43F531646}" type="presParOf" srcId="{A901A59E-DFD5-4210-AC8D-DDEAA91E8C29}" destId="{3ED8EA12-64CB-4ED4-854C-C848A7115550}" srcOrd="6" destOrd="0" presId="urn:microsoft.com/office/officeart/2005/8/layout/radial6"/>
    <dgm:cxn modelId="{AA533DED-DCE6-2648-97CE-2A1BD8049D42}" type="presParOf" srcId="{A901A59E-DFD5-4210-AC8D-DDEAA91E8C29}" destId="{6B683B82-39F0-4F62-B104-7217291A1964}" srcOrd="7" destOrd="0" presId="urn:microsoft.com/office/officeart/2005/8/layout/radial6"/>
    <dgm:cxn modelId="{6C27B3FA-B2B8-C74E-B0F8-6B7AFDF4518C}" type="presParOf" srcId="{A901A59E-DFD5-4210-AC8D-DDEAA91E8C29}" destId="{2BED30F3-0351-41CF-8D21-A12CE61351B3}" srcOrd="8" destOrd="0" presId="urn:microsoft.com/office/officeart/2005/8/layout/radial6"/>
    <dgm:cxn modelId="{76C5ECBA-65FF-AB44-8840-F3ADD5FD9B72}" type="presParOf" srcId="{A901A59E-DFD5-4210-AC8D-DDEAA91E8C29}" destId="{5D241BF7-6353-431F-9198-F47272EB9EDA}" srcOrd="9" destOrd="0" presId="urn:microsoft.com/office/officeart/2005/8/layout/radial6"/>
    <dgm:cxn modelId="{765AFD35-EB6B-B14E-AE5C-0D0F9EB32223}" type="presParOf" srcId="{A901A59E-DFD5-4210-AC8D-DDEAA91E8C29}" destId="{6E228CFB-0BF6-48D7-BE91-76D94338078E}" srcOrd="10" destOrd="0" presId="urn:microsoft.com/office/officeart/2005/8/layout/radial6"/>
    <dgm:cxn modelId="{039E745E-5C68-0649-AEA1-776C345587BB}" type="presParOf" srcId="{A901A59E-DFD5-4210-AC8D-DDEAA91E8C29}" destId="{B8BA8FFB-F414-457F-9081-3E468B36D4E4}" srcOrd="11" destOrd="0" presId="urn:microsoft.com/office/officeart/2005/8/layout/radial6"/>
    <dgm:cxn modelId="{862F19B1-5417-5246-846C-7E482EB73426}" type="presParOf" srcId="{A901A59E-DFD5-4210-AC8D-DDEAA91E8C29}" destId="{09CA2295-F5A7-44ED-AF35-13CA0346330D}" srcOrd="12" destOrd="0" presId="urn:microsoft.com/office/officeart/2005/8/layout/radial6"/>
    <dgm:cxn modelId="{81203538-37DA-6742-860D-C1C9C6B69C4F}" type="presParOf" srcId="{A901A59E-DFD5-4210-AC8D-DDEAA91E8C29}" destId="{A2C9CE35-FDB1-4437-9799-67ECBBDBD9BD}" srcOrd="13" destOrd="0" presId="urn:microsoft.com/office/officeart/2005/8/layout/radial6"/>
    <dgm:cxn modelId="{76506D2F-4711-6748-8FF7-C239A6342545}" type="presParOf" srcId="{A901A59E-DFD5-4210-AC8D-DDEAA91E8C29}" destId="{D4A5ED9D-C907-4C63-B730-2A01F7406414}" srcOrd="14" destOrd="0" presId="urn:microsoft.com/office/officeart/2005/8/layout/radial6"/>
    <dgm:cxn modelId="{5801B16F-E69E-6F47-B1B8-B93D699C1346}" type="presParOf" srcId="{A901A59E-DFD5-4210-AC8D-DDEAA91E8C29}" destId="{C84F75DA-B618-4771-A1CE-43918BF9810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8C475-CE3B-4E3C-9602-1992728D861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D842691-B12D-4A19-B5B4-5D2ACE141EEF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CR" dirty="0" smtClean="0"/>
            <a:t>Presidencia de la República</a:t>
          </a:r>
          <a:endParaRPr lang="es-CR" dirty="0"/>
        </a:p>
      </dgm:t>
    </dgm:pt>
    <dgm:pt modelId="{F1817640-AC6F-48F6-BBCB-41A41723C690}" type="parTrans" cxnId="{ED9AED44-0C75-4CAC-BB06-BC5125D08540}">
      <dgm:prSet/>
      <dgm:spPr/>
      <dgm:t>
        <a:bodyPr/>
        <a:lstStyle/>
        <a:p>
          <a:endParaRPr lang="es-CR"/>
        </a:p>
      </dgm:t>
    </dgm:pt>
    <dgm:pt modelId="{E41BB8CB-CF5D-4043-B7A5-792364529835}" type="sibTrans" cxnId="{ED9AED44-0C75-4CAC-BB06-BC5125D08540}">
      <dgm:prSet/>
      <dgm:spPr/>
      <dgm:t>
        <a:bodyPr/>
        <a:lstStyle/>
        <a:p>
          <a:endParaRPr lang="es-CR"/>
        </a:p>
      </dgm:t>
    </dgm:pt>
    <dgm:pt modelId="{F9046CED-FD27-49DC-91C1-12513504FC7A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R" b="1" dirty="0" smtClean="0">
              <a:latin typeface="Arial" pitchFamily="34" charset="0"/>
              <a:cs typeface="Arial" pitchFamily="34" charset="0"/>
            </a:rPr>
            <a:t>Consejos Presidenciales</a:t>
          </a:r>
          <a:endParaRPr lang="es-CR" b="1" dirty="0">
            <a:latin typeface="Arial" pitchFamily="34" charset="0"/>
            <a:cs typeface="Arial" pitchFamily="34" charset="0"/>
          </a:endParaRPr>
        </a:p>
      </dgm:t>
    </dgm:pt>
    <dgm:pt modelId="{32A47F11-AC5F-4FF5-892C-7B13F5CF37CE}" type="parTrans" cxnId="{4A974BBC-9828-4614-88E4-C2B0FABBE918}">
      <dgm:prSet/>
      <dgm:spPr/>
      <dgm:t>
        <a:bodyPr/>
        <a:lstStyle/>
        <a:p>
          <a:endParaRPr lang="es-CR" dirty="0"/>
        </a:p>
      </dgm:t>
    </dgm:pt>
    <dgm:pt modelId="{A372D36F-33AD-4258-8E3A-1C3801FB979C}" type="sibTrans" cxnId="{4A974BBC-9828-4614-88E4-C2B0FABBE918}">
      <dgm:prSet/>
      <dgm:spPr/>
      <dgm:t>
        <a:bodyPr/>
        <a:lstStyle/>
        <a:p>
          <a:endParaRPr lang="es-CR"/>
        </a:p>
      </dgm:t>
    </dgm:pt>
    <dgm:pt modelId="{987C192A-9B79-4D74-892A-4E4E468E7005}">
      <dgm:prSet phldrT="[Texto]"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3C2D0E31-B337-4047-8E0C-371F98C10257}" type="parTrans" cxnId="{CF590868-070F-41F4-B8E4-C565BACED5BB}">
      <dgm:prSet/>
      <dgm:spPr/>
      <dgm:t>
        <a:bodyPr/>
        <a:lstStyle/>
        <a:p>
          <a:endParaRPr lang="es-CR" dirty="0"/>
        </a:p>
      </dgm:t>
    </dgm:pt>
    <dgm:pt modelId="{1F542F45-D31D-407E-A22B-9B49714880F2}" type="sibTrans" cxnId="{CF590868-070F-41F4-B8E4-C565BACED5BB}">
      <dgm:prSet/>
      <dgm:spPr/>
      <dgm:t>
        <a:bodyPr/>
        <a:lstStyle/>
        <a:p>
          <a:endParaRPr lang="es-CR"/>
        </a:p>
      </dgm:t>
    </dgm:pt>
    <dgm:pt modelId="{D72148D2-F796-4A58-ABB2-87D2DA0CB252}">
      <dgm:prSet phldrT="[Texto]"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D8790832-9731-4422-AEC9-AF1190F65802}" type="parTrans" cxnId="{100A1B96-0255-40CE-95E3-1348B4A88E1D}">
      <dgm:prSet/>
      <dgm:spPr/>
      <dgm:t>
        <a:bodyPr/>
        <a:lstStyle/>
        <a:p>
          <a:endParaRPr lang="es-CR" dirty="0"/>
        </a:p>
      </dgm:t>
    </dgm:pt>
    <dgm:pt modelId="{CC042071-3451-4BE9-AAC9-4A2E758DC753}" type="sibTrans" cxnId="{100A1B96-0255-40CE-95E3-1348B4A88E1D}">
      <dgm:prSet/>
      <dgm:spPr/>
      <dgm:t>
        <a:bodyPr/>
        <a:lstStyle/>
        <a:p>
          <a:endParaRPr lang="es-CR"/>
        </a:p>
      </dgm:t>
    </dgm:pt>
    <dgm:pt modelId="{3EE39379-71C8-4A9D-9187-5B2495B96D21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R" b="1" dirty="0" smtClean="0">
              <a:latin typeface="Arial" pitchFamily="34" charset="0"/>
              <a:cs typeface="Arial" pitchFamily="34" charset="0"/>
            </a:rPr>
            <a:t>Consejos Presidenciales</a:t>
          </a:r>
          <a:endParaRPr lang="es-CR" b="1" dirty="0">
            <a:latin typeface="Arial" pitchFamily="34" charset="0"/>
            <a:cs typeface="Arial" pitchFamily="34" charset="0"/>
          </a:endParaRPr>
        </a:p>
      </dgm:t>
    </dgm:pt>
    <dgm:pt modelId="{5F2DD48C-279C-4468-8335-3DD67C137B05}" type="parTrans" cxnId="{0F91F51E-DC3B-4E95-846B-EAC0DC3BAAE0}">
      <dgm:prSet/>
      <dgm:spPr/>
      <dgm:t>
        <a:bodyPr/>
        <a:lstStyle/>
        <a:p>
          <a:endParaRPr lang="es-CR" dirty="0"/>
        </a:p>
      </dgm:t>
    </dgm:pt>
    <dgm:pt modelId="{1D0A1BD1-B045-4502-B8F4-F289930A6573}" type="sibTrans" cxnId="{0F91F51E-DC3B-4E95-846B-EAC0DC3BAAE0}">
      <dgm:prSet/>
      <dgm:spPr/>
      <dgm:t>
        <a:bodyPr/>
        <a:lstStyle/>
        <a:p>
          <a:endParaRPr lang="es-CR"/>
        </a:p>
      </dgm:t>
    </dgm:pt>
    <dgm:pt modelId="{F99F5333-75EF-406D-9EA2-8CC2CADC497B}">
      <dgm:prSet phldrT="[Texto]"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35B31328-7094-48FC-A3CB-42843DC93CCF}" type="parTrans" cxnId="{85DB775C-94A9-4916-8EAB-58F033E0658E}">
      <dgm:prSet/>
      <dgm:spPr/>
      <dgm:t>
        <a:bodyPr/>
        <a:lstStyle/>
        <a:p>
          <a:endParaRPr lang="es-CR" dirty="0"/>
        </a:p>
      </dgm:t>
    </dgm:pt>
    <dgm:pt modelId="{FC471F88-B6B0-4DED-8147-124732AF67FF}" type="sibTrans" cxnId="{85DB775C-94A9-4916-8EAB-58F033E0658E}">
      <dgm:prSet/>
      <dgm:spPr/>
      <dgm:t>
        <a:bodyPr/>
        <a:lstStyle/>
        <a:p>
          <a:endParaRPr lang="es-CR"/>
        </a:p>
      </dgm:t>
    </dgm:pt>
    <dgm:pt modelId="{BB3ED6B3-A487-4F9C-9E2A-302F9F537BF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R" b="1" dirty="0" smtClean="0">
              <a:latin typeface="Arial" pitchFamily="34" charset="0"/>
              <a:cs typeface="Arial" pitchFamily="34" charset="0"/>
            </a:rPr>
            <a:t>Consejos Presidenciales</a:t>
          </a:r>
          <a:endParaRPr lang="es-CR" b="1" dirty="0">
            <a:latin typeface="Arial" pitchFamily="34" charset="0"/>
            <a:cs typeface="Arial" pitchFamily="34" charset="0"/>
          </a:endParaRPr>
        </a:p>
      </dgm:t>
    </dgm:pt>
    <dgm:pt modelId="{E3D93E69-016F-4DE1-B356-2DDFD2E7DD2A}" type="parTrans" cxnId="{67933819-BC97-431A-926B-104952E7127D}">
      <dgm:prSet/>
      <dgm:spPr/>
      <dgm:t>
        <a:bodyPr/>
        <a:lstStyle/>
        <a:p>
          <a:endParaRPr lang="es-CR" dirty="0"/>
        </a:p>
      </dgm:t>
    </dgm:pt>
    <dgm:pt modelId="{5288265F-EC8A-4C63-BFE6-3807DD16EB5D}" type="sibTrans" cxnId="{67933819-BC97-431A-926B-104952E7127D}">
      <dgm:prSet/>
      <dgm:spPr/>
      <dgm:t>
        <a:bodyPr/>
        <a:lstStyle/>
        <a:p>
          <a:endParaRPr lang="es-CR"/>
        </a:p>
      </dgm:t>
    </dgm:pt>
    <dgm:pt modelId="{35C00245-E389-426A-A9E3-95020C79364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R" b="1" dirty="0" smtClean="0">
              <a:latin typeface="Arial" pitchFamily="34" charset="0"/>
              <a:cs typeface="Arial" pitchFamily="34" charset="0"/>
            </a:rPr>
            <a:t>Consejos  Presidenciales</a:t>
          </a:r>
          <a:endParaRPr lang="es-CR" b="1" dirty="0">
            <a:latin typeface="Arial" pitchFamily="34" charset="0"/>
            <a:cs typeface="Arial" pitchFamily="34" charset="0"/>
          </a:endParaRPr>
        </a:p>
      </dgm:t>
    </dgm:pt>
    <dgm:pt modelId="{840800BD-2D0A-4E6E-A0FE-F8DE28AE0C43}" type="parTrans" cxnId="{646B97A9-332A-4977-92C3-2B075DD3410D}">
      <dgm:prSet/>
      <dgm:spPr/>
      <dgm:t>
        <a:bodyPr/>
        <a:lstStyle/>
        <a:p>
          <a:endParaRPr lang="es-CR" dirty="0"/>
        </a:p>
      </dgm:t>
    </dgm:pt>
    <dgm:pt modelId="{F666155F-42A8-4005-9118-C8813CC1571C}" type="sibTrans" cxnId="{646B97A9-332A-4977-92C3-2B075DD3410D}">
      <dgm:prSet/>
      <dgm:spPr/>
      <dgm:t>
        <a:bodyPr/>
        <a:lstStyle/>
        <a:p>
          <a:endParaRPr lang="es-CR"/>
        </a:p>
      </dgm:t>
    </dgm:pt>
    <dgm:pt modelId="{25B957AD-13B2-4197-B656-FF8B396AACE4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ED2139E5-7ACE-44B1-BD62-AE43812CC1ED}" type="parTrans" cxnId="{9287CE38-CEA3-45FF-A491-1C9F7F576E6F}">
      <dgm:prSet/>
      <dgm:spPr/>
      <dgm:t>
        <a:bodyPr/>
        <a:lstStyle/>
        <a:p>
          <a:endParaRPr lang="es-CR" dirty="0"/>
        </a:p>
      </dgm:t>
    </dgm:pt>
    <dgm:pt modelId="{8939EC60-129C-4042-9655-9DED5952AAE9}" type="sibTrans" cxnId="{9287CE38-CEA3-45FF-A491-1C9F7F576E6F}">
      <dgm:prSet/>
      <dgm:spPr/>
      <dgm:t>
        <a:bodyPr/>
        <a:lstStyle/>
        <a:p>
          <a:endParaRPr lang="es-CR"/>
        </a:p>
      </dgm:t>
    </dgm:pt>
    <dgm:pt modelId="{0330E55F-4E08-4DCF-AF75-9F2155703610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477B821-5DF3-449E-8EF6-8FCEB46337A5}" type="parTrans" cxnId="{1C4B6EBB-4A22-44EB-A3FE-6E263EA18972}">
      <dgm:prSet/>
      <dgm:spPr/>
      <dgm:t>
        <a:bodyPr/>
        <a:lstStyle/>
        <a:p>
          <a:endParaRPr lang="es-CR" dirty="0"/>
        </a:p>
      </dgm:t>
    </dgm:pt>
    <dgm:pt modelId="{5799A15A-F89F-454D-ADD7-3BB033447CF9}" type="sibTrans" cxnId="{1C4B6EBB-4A22-44EB-A3FE-6E263EA18972}">
      <dgm:prSet/>
      <dgm:spPr/>
      <dgm:t>
        <a:bodyPr/>
        <a:lstStyle/>
        <a:p>
          <a:endParaRPr lang="es-CR"/>
        </a:p>
      </dgm:t>
    </dgm:pt>
    <dgm:pt modelId="{0104E605-3958-4FD4-BB57-869F4CF91FEC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F13C3190-F745-4E65-AA89-E4C8180BD7A1}" type="parTrans" cxnId="{813598EB-7F70-4553-BEE6-DF0C7368A07C}">
      <dgm:prSet/>
      <dgm:spPr/>
      <dgm:t>
        <a:bodyPr/>
        <a:lstStyle/>
        <a:p>
          <a:endParaRPr lang="es-CR" dirty="0"/>
        </a:p>
      </dgm:t>
    </dgm:pt>
    <dgm:pt modelId="{EA37D418-66FA-46B1-A4A0-290B25C949B1}" type="sibTrans" cxnId="{813598EB-7F70-4553-BEE6-DF0C7368A07C}">
      <dgm:prSet/>
      <dgm:spPr/>
      <dgm:t>
        <a:bodyPr/>
        <a:lstStyle/>
        <a:p>
          <a:endParaRPr lang="es-CR"/>
        </a:p>
      </dgm:t>
    </dgm:pt>
    <dgm:pt modelId="{38016A2B-146B-4D48-8FC7-8CB83E6D9A25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CA81F2B4-7299-4F05-BA7D-84A2D807E114}" type="parTrans" cxnId="{4F679471-5191-4E43-934B-54607CD78BAD}">
      <dgm:prSet/>
      <dgm:spPr/>
      <dgm:t>
        <a:bodyPr/>
        <a:lstStyle/>
        <a:p>
          <a:endParaRPr lang="es-CR" dirty="0"/>
        </a:p>
      </dgm:t>
    </dgm:pt>
    <dgm:pt modelId="{DC11495F-5185-4633-9C72-380B419452E7}" type="sibTrans" cxnId="{4F679471-5191-4E43-934B-54607CD78BAD}">
      <dgm:prSet/>
      <dgm:spPr/>
      <dgm:t>
        <a:bodyPr/>
        <a:lstStyle/>
        <a:p>
          <a:endParaRPr lang="es-CR"/>
        </a:p>
      </dgm:t>
    </dgm:pt>
    <dgm:pt modelId="{D151BA02-90D2-43BF-9612-5229EC20EF41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E26789D9-B577-4F30-863B-E655AE851ECF}" type="parTrans" cxnId="{1E79329B-8A34-4C96-B318-992A4605F409}">
      <dgm:prSet/>
      <dgm:spPr/>
      <dgm:t>
        <a:bodyPr/>
        <a:lstStyle/>
        <a:p>
          <a:endParaRPr lang="es-CR" dirty="0"/>
        </a:p>
      </dgm:t>
    </dgm:pt>
    <dgm:pt modelId="{EAA798C5-04F5-4154-A3C1-DA46C8FA0210}" type="sibTrans" cxnId="{1E79329B-8A34-4C96-B318-992A4605F409}">
      <dgm:prSet/>
      <dgm:spPr/>
      <dgm:t>
        <a:bodyPr/>
        <a:lstStyle/>
        <a:p>
          <a:endParaRPr lang="es-CR"/>
        </a:p>
      </dgm:t>
    </dgm:pt>
    <dgm:pt modelId="{F2A5623A-D476-4A5B-A4C9-505D8DDD247D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152EAEAD-0EEC-4F5C-9686-086355F1BFD8}" type="parTrans" cxnId="{91ED1A7F-672C-499F-9D90-BC6419ED6F72}">
      <dgm:prSet/>
      <dgm:spPr/>
      <dgm:t>
        <a:bodyPr/>
        <a:lstStyle/>
        <a:p>
          <a:endParaRPr lang="es-CR" dirty="0"/>
        </a:p>
      </dgm:t>
    </dgm:pt>
    <dgm:pt modelId="{400D249E-B4EF-4390-A3AA-EA49D358080A}" type="sibTrans" cxnId="{91ED1A7F-672C-499F-9D90-BC6419ED6F72}">
      <dgm:prSet/>
      <dgm:spPr/>
      <dgm:t>
        <a:bodyPr/>
        <a:lstStyle/>
        <a:p>
          <a:endParaRPr lang="es-CR"/>
        </a:p>
      </dgm:t>
    </dgm:pt>
    <dgm:pt modelId="{4662AD61-1577-4592-8D11-80AB778EE935}">
      <dgm:prSet/>
      <dgm:spPr>
        <a:solidFill>
          <a:srgbClr val="FFFFFF">
            <a:alpha val="41176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173763C8-0791-4346-B956-5D5A83D3BB3F}" type="parTrans" cxnId="{9C92F4C9-AA48-45C8-9100-DF7249319B1B}">
      <dgm:prSet/>
      <dgm:spPr/>
      <dgm:t>
        <a:bodyPr/>
        <a:lstStyle/>
        <a:p>
          <a:endParaRPr lang="es-CR" dirty="0"/>
        </a:p>
      </dgm:t>
    </dgm:pt>
    <dgm:pt modelId="{6CF33B7B-1DBB-4684-97D0-6D2E8EA3BACC}" type="sibTrans" cxnId="{9C92F4C9-AA48-45C8-9100-DF7249319B1B}">
      <dgm:prSet/>
      <dgm:spPr/>
      <dgm:t>
        <a:bodyPr/>
        <a:lstStyle/>
        <a:p>
          <a:endParaRPr lang="es-CR"/>
        </a:p>
      </dgm:t>
    </dgm:pt>
    <dgm:pt modelId="{E106E4B0-4F00-4807-9DCD-74434F6D1C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CR" dirty="0"/>
        </a:p>
      </dgm:t>
    </dgm:pt>
    <dgm:pt modelId="{25C474AA-E30D-4FBF-806F-B50B2A415387}" type="parTrans" cxnId="{6A6631B8-6ECC-4BBA-9B5E-3CEB9F9D992C}">
      <dgm:prSet/>
      <dgm:spPr/>
      <dgm:t>
        <a:bodyPr/>
        <a:lstStyle/>
        <a:p>
          <a:endParaRPr lang="es-CR"/>
        </a:p>
      </dgm:t>
    </dgm:pt>
    <dgm:pt modelId="{54435F32-9197-4D66-A916-B77EA3377D2E}" type="sibTrans" cxnId="{6A6631B8-6ECC-4BBA-9B5E-3CEB9F9D992C}">
      <dgm:prSet/>
      <dgm:spPr/>
      <dgm:t>
        <a:bodyPr/>
        <a:lstStyle/>
        <a:p>
          <a:endParaRPr lang="es-CR"/>
        </a:p>
      </dgm:t>
    </dgm:pt>
    <dgm:pt modelId="{941F9115-9EA1-43C8-9E79-9DA982D267B0}" type="pres">
      <dgm:prSet presAssocID="{2D08C475-CE3B-4E3C-9602-1992728D86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968FF25-3398-44DF-9FB5-58FF4FBE3B59}" type="pres">
      <dgm:prSet presAssocID="{CD842691-B12D-4A19-B5B4-5D2ACE141EEF}" presName="root1" presStyleCnt="0"/>
      <dgm:spPr/>
    </dgm:pt>
    <dgm:pt modelId="{D8B79924-0226-49DE-9C4D-4EACC169F4E0}" type="pres">
      <dgm:prSet presAssocID="{CD842691-B12D-4A19-B5B4-5D2ACE141EE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1C77984E-A55E-4179-B493-EBBFE03B5220}" type="pres">
      <dgm:prSet presAssocID="{CD842691-B12D-4A19-B5B4-5D2ACE141EEF}" presName="level2hierChild" presStyleCnt="0"/>
      <dgm:spPr/>
    </dgm:pt>
    <dgm:pt modelId="{3296617E-AD1B-432A-A32B-5379EC3B9C42}" type="pres">
      <dgm:prSet presAssocID="{840800BD-2D0A-4E6E-A0FE-F8DE28AE0C43}" presName="conn2-1" presStyleLbl="parChTrans1D2" presStyleIdx="0" presStyleCnt="5"/>
      <dgm:spPr/>
      <dgm:t>
        <a:bodyPr/>
        <a:lstStyle/>
        <a:p>
          <a:endParaRPr lang="es-CR"/>
        </a:p>
      </dgm:t>
    </dgm:pt>
    <dgm:pt modelId="{35AAA548-57D9-467E-8B6A-9DAC7331FBD9}" type="pres">
      <dgm:prSet presAssocID="{840800BD-2D0A-4E6E-A0FE-F8DE28AE0C43}" presName="connTx" presStyleLbl="parChTrans1D2" presStyleIdx="0" presStyleCnt="5"/>
      <dgm:spPr/>
      <dgm:t>
        <a:bodyPr/>
        <a:lstStyle/>
        <a:p>
          <a:endParaRPr lang="es-CR"/>
        </a:p>
      </dgm:t>
    </dgm:pt>
    <dgm:pt modelId="{B9D8E1FC-D91B-4CAA-BEDF-1F50D95E70DE}" type="pres">
      <dgm:prSet presAssocID="{35C00245-E389-426A-A9E3-95020C79364E}" presName="root2" presStyleCnt="0"/>
      <dgm:spPr/>
    </dgm:pt>
    <dgm:pt modelId="{558E6739-B29B-4257-A29C-66EC52651916}" type="pres">
      <dgm:prSet presAssocID="{35C00245-E389-426A-A9E3-95020C79364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A8C1D55-C4A0-4DA0-A830-11CE6CE5195D}" type="pres">
      <dgm:prSet presAssocID="{35C00245-E389-426A-A9E3-95020C79364E}" presName="level3hierChild" presStyleCnt="0"/>
      <dgm:spPr/>
    </dgm:pt>
    <dgm:pt modelId="{CEB2D5F4-3522-43FC-BF56-33A9FA60947F}" type="pres">
      <dgm:prSet presAssocID="{32A47F11-AC5F-4FF5-892C-7B13F5CF37CE}" presName="conn2-1" presStyleLbl="parChTrans1D2" presStyleIdx="1" presStyleCnt="5"/>
      <dgm:spPr/>
      <dgm:t>
        <a:bodyPr/>
        <a:lstStyle/>
        <a:p>
          <a:endParaRPr lang="es-CR"/>
        </a:p>
      </dgm:t>
    </dgm:pt>
    <dgm:pt modelId="{D8FC0A73-E818-489F-A93E-CBF03B371F61}" type="pres">
      <dgm:prSet presAssocID="{32A47F11-AC5F-4FF5-892C-7B13F5CF37CE}" presName="connTx" presStyleLbl="parChTrans1D2" presStyleIdx="1" presStyleCnt="5"/>
      <dgm:spPr/>
      <dgm:t>
        <a:bodyPr/>
        <a:lstStyle/>
        <a:p>
          <a:endParaRPr lang="es-CR"/>
        </a:p>
      </dgm:t>
    </dgm:pt>
    <dgm:pt modelId="{DA9B17E3-821F-4171-B9A9-74E5A3CA414E}" type="pres">
      <dgm:prSet presAssocID="{F9046CED-FD27-49DC-91C1-12513504FC7A}" presName="root2" presStyleCnt="0"/>
      <dgm:spPr/>
    </dgm:pt>
    <dgm:pt modelId="{4A99C45E-E69D-4C8D-B355-3639245E3167}" type="pres">
      <dgm:prSet presAssocID="{F9046CED-FD27-49DC-91C1-12513504FC7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9A327AB-7A10-4625-A7D7-2BA653699E5D}" type="pres">
      <dgm:prSet presAssocID="{F9046CED-FD27-49DC-91C1-12513504FC7A}" presName="level3hierChild" presStyleCnt="0"/>
      <dgm:spPr/>
    </dgm:pt>
    <dgm:pt modelId="{67F364C4-2FA4-4403-84F9-A1E0034E503C}" type="pres">
      <dgm:prSet presAssocID="{3C2D0E31-B337-4047-8E0C-371F98C10257}" presName="conn2-1" presStyleLbl="parChTrans1D3" presStyleIdx="0" presStyleCnt="5"/>
      <dgm:spPr/>
      <dgm:t>
        <a:bodyPr/>
        <a:lstStyle/>
        <a:p>
          <a:endParaRPr lang="es-CR"/>
        </a:p>
      </dgm:t>
    </dgm:pt>
    <dgm:pt modelId="{D81A46A5-2C33-4248-AF41-F66DE0424BB3}" type="pres">
      <dgm:prSet presAssocID="{3C2D0E31-B337-4047-8E0C-371F98C10257}" presName="connTx" presStyleLbl="parChTrans1D3" presStyleIdx="0" presStyleCnt="5"/>
      <dgm:spPr/>
      <dgm:t>
        <a:bodyPr/>
        <a:lstStyle/>
        <a:p>
          <a:endParaRPr lang="es-CR"/>
        </a:p>
      </dgm:t>
    </dgm:pt>
    <dgm:pt modelId="{71C04A89-25EB-4C4A-80DC-8CB6B79C45E0}" type="pres">
      <dgm:prSet presAssocID="{987C192A-9B79-4D74-892A-4E4E468E7005}" presName="root2" presStyleCnt="0"/>
      <dgm:spPr/>
    </dgm:pt>
    <dgm:pt modelId="{D54607DB-C0BC-4EE2-BA5F-9D309332CDBE}" type="pres">
      <dgm:prSet presAssocID="{987C192A-9B79-4D74-892A-4E4E468E700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721EC3F-921F-441A-AE10-667C223997C1}" type="pres">
      <dgm:prSet presAssocID="{987C192A-9B79-4D74-892A-4E4E468E7005}" presName="level3hierChild" presStyleCnt="0"/>
      <dgm:spPr/>
    </dgm:pt>
    <dgm:pt modelId="{8D00834B-694C-4A21-BBAC-A751938BF0C3}" type="pres">
      <dgm:prSet presAssocID="{F13C3190-F745-4E65-AA89-E4C8180BD7A1}" presName="conn2-1" presStyleLbl="parChTrans1D4" presStyleIdx="0" presStyleCnt="5"/>
      <dgm:spPr/>
      <dgm:t>
        <a:bodyPr/>
        <a:lstStyle/>
        <a:p>
          <a:endParaRPr lang="es-CR"/>
        </a:p>
      </dgm:t>
    </dgm:pt>
    <dgm:pt modelId="{5C9BE4A4-E954-4FEF-A8D5-E9C50C22F1B9}" type="pres">
      <dgm:prSet presAssocID="{F13C3190-F745-4E65-AA89-E4C8180BD7A1}" presName="connTx" presStyleLbl="parChTrans1D4" presStyleIdx="0" presStyleCnt="5"/>
      <dgm:spPr/>
      <dgm:t>
        <a:bodyPr/>
        <a:lstStyle/>
        <a:p>
          <a:endParaRPr lang="es-CR"/>
        </a:p>
      </dgm:t>
    </dgm:pt>
    <dgm:pt modelId="{A356834E-F790-4393-92B8-7B14890478AE}" type="pres">
      <dgm:prSet presAssocID="{0104E605-3958-4FD4-BB57-869F4CF91FEC}" presName="root2" presStyleCnt="0"/>
      <dgm:spPr/>
    </dgm:pt>
    <dgm:pt modelId="{968D8DA5-FDDA-49DD-A86A-2C8FF36EAC77}" type="pres">
      <dgm:prSet presAssocID="{0104E605-3958-4FD4-BB57-869F4CF91FEC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50A0F99-A874-4D93-8D89-FB08CE48E73F}" type="pres">
      <dgm:prSet presAssocID="{0104E605-3958-4FD4-BB57-869F4CF91FEC}" presName="level3hierChild" presStyleCnt="0"/>
      <dgm:spPr/>
    </dgm:pt>
    <dgm:pt modelId="{9802FF8F-7322-4722-A7A5-BD82EC85E448}" type="pres">
      <dgm:prSet presAssocID="{ED2139E5-7ACE-44B1-BD62-AE43812CC1ED}" presName="conn2-1" presStyleLbl="parChTrans1D3" presStyleIdx="1" presStyleCnt="5"/>
      <dgm:spPr/>
      <dgm:t>
        <a:bodyPr/>
        <a:lstStyle/>
        <a:p>
          <a:endParaRPr lang="es-CR"/>
        </a:p>
      </dgm:t>
    </dgm:pt>
    <dgm:pt modelId="{2C941FFD-E6EE-4FC1-BACB-45677A6DD552}" type="pres">
      <dgm:prSet presAssocID="{ED2139E5-7ACE-44B1-BD62-AE43812CC1ED}" presName="connTx" presStyleLbl="parChTrans1D3" presStyleIdx="1" presStyleCnt="5"/>
      <dgm:spPr/>
      <dgm:t>
        <a:bodyPr/>
        <a:lstStyle/>
        <a:p>
          <a:endParaRPr lang="es-CR"/>
        </a:p>
      </dgm:t>
    </dgm:pt>
    <dgm:pt modelId="{F4C8445B-6255-4D13-AB82-52DA3E5AF70C}" type="pres">
      <dgm:prSet presAssocID="{25B957AD-13B2-4197-B656-FF8B396AACE4}" presName="root2" presStyleCnt="0"/>
      <dgm:spPr/>
    </dgm:pt>
    <dgm:pt modelId="{A050BB91-60C7-4CA5-94EA-4C0FEB6439C3}" type="pres">
      <dgm:prSet presAssocID="{25B957AD-13B2-4197-B656-FF8B396AACE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F637CA5-E190-4C52-9BB6-64B266EC375E}" type="pres">
      <dgm:prSet presAssocID="{25B957AD-13B2-4197-B656-FF8B396AACE4}" presName="level3hierChild" presStyleCnt="0"/>
      <dgm:spPr/>
    </dgm:pt>
    <dgm:pt modelId="{107BCEDA-D7CC-4A18-82A6-68852E870133}" type="pres">
      <dgm:prSet presAssocID="{5477B821-5DF3-449E-8EF6-8FCEB46337A5}" presName="conn2-1" presStyleLbl="parChTrans1D4" presStyleIdx="1" presStyleCnt="5"/>
      <dgm:spPr/>
      <dgm:t>
        <a:bodyPr/>
        <a:lstStyle/>
        <a:p>
          <a:endParaRPr lang="es-CR"/>
        </a:p>
      </dgm:t>
    </dgm:pt>
    <dgm:pt modelId="{7AAFE0BF-8D79-4478-9D5F-3176B652370B}" type="pres">
      <dgm:prSet presAssocID="{5477B821-5DF3-449E-8EF6-8FCEB46337A5}" presName="connTx" presStyleLbl="parChTrans1D4" presStyleIdx="1" presStyleCnt="5"/>
      <dgm:spPr/>
      <dgm:t>
        <a:bodyPr/>
        <a:lstStyle/>
        <a:p>
          <a:endParaRPr lang="es-CR"/>
        </a:p>
      </dgm:t>
    </dgm:pt>
    <dgm:pt modelId="{59819D96-D6CE-4D42-A364-7E431EF012AC}" type="pres">
      <dgm:prSet presAssocID="{0330E55F-4E08-4DCF-AF75-9F2155703610}" presName="root2" presStyleCnt="0"/>
      <dgm:spPr/>
    </dgm:pt>
    <dgm:pt modelId="{39B865C4-C53A-4305-ADD5-3A47403EF5A8}" type="pres">
      <dgm:prSet presAssocID="{0330E55F-4E08-4DCF-AF75-9F2155703610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7723411-9238-439E-9450-C82095F9367D}" type="pres">
      <dgm:prSet presAssocID="{0330E55F-4E08-4DCF-AF75-9F2155703610}" presName="level3hierChild" presStyleCnt="0"/>
      <dgm:spPr/>
    </dgm:pt>
    <dgm:pt modelId="{ABBFD78A-5390-459C-B68C-646CB1902441}" type="pres">
      <dgm:prSet presAssocID="{D8790832-9731-4422-AEC9-AF1190F65802}" presName="conn2-1" presStyleLbl="parChTrans1D3" presStyleIdx="2" presStyleCnt="5"/>
      <dgm:spPr/>
      <dgm:t>
        <a:bodyPr/>
        <a:lstStyle/>
        <a:p>
          <a:endParaRPr lang="es-CR"/>
        </a:p>
      </dgm:t>
    </dgm:pt>
    <dgm:pt modelId="{DCA8FBA8-D892-45B4-9A1F-9117D794A117}" type="pres">
      <dgm:prSet presAssocID="{D8790832-9731-4422-AEC9-AF1190F65802}" presName="connTx" presStyleLbl="parChTrans1D3" presStyleIdx="2" presStyleCnt="5"/>
      <dgm:spPr/>
      <dgm:t>
        <a:bodyPr/>
        <a:lstStyle/>
        <a:p>
          <a:endParaRPr lang="es-CR"/>
        </a:p>
      </dgm:t>
    </dgm:pt>
    <dgm:pt modelId="{1835B292-3FA2-488A-BAC9-1FE262DA30BD}" type="pres">
      <dgm:prSet presAssocID="{D72148D2-F796-4A58-ABB2-87D2DA0CB252}" presName="root2" presStyleCnt="0"/>
      <dgm:spPr/>
    </dgm:pt>
    <dgm:pt modelId="{334C519B-EAD6-4185-84D7-8612B8A472AC}" type="pres">
      <dgm:prSet presAssocID="{D72148D2-F796-4A58-ABB2-87D2DA0CB252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F6C529C7-6154-41A3-A84D-FBDA52509060}" type="pres">
      <dgm:prSet presAssocID="{D72148D2-F796-4A58-ABB2-87D2DA0CB252}" presName="level3hierChild" presStyleCnt="0"/>
      <dgm:spPr/>
    </dgm:pt>
    <dgm:pt modelId="{2C2BB10B-A015-4F58-AB3D-1FE2718B4E68}" type="pres">
      <dgm:prSet presAssocID="{CA81F2B4-7299-4F05-BA7D-84A2D807E114}" presName="conn2-1" presStyleLbl="parChTrans1D4" presStyleIdx="2" presStyleCnt="5"/>
      <dgm:spPr/>
      <dgm:t>
        <a:bodyPr/>
        <a:lstStyle/>
        <a:p>
          <a:endParaRPr lang="es-CR"/>
        </a:p>
      </dgm:t>
    </dgm:pt>
    <dgm:pt modelId="{CCA5C5C6-EEB2-4721-8857-B569CEB777FE}" type="pres">
      <dgm:prSet presAssocID="{CA81F2B4-7299-4F05-BA7D-84A2D807E114}" presName="connTx" presStyleLbl="parChTrans1D4" presStyleIdx="2" presStyleCnt="5"/>
      <dgm:spPr/>
      <dgm:t>
        <a:bodyPr/>
        <a:lstStyle/>
        <a:p>
          <a:endParaRPr lang="es-CR"/>
        </a:p>
      </dgm:t>
    </dgm:pt>
    <dgm:pt modelId="{C95DCC77-E47F-42AA-B699-C41EE03F6A28}" type="pres">
      <dgm:prSet presAssocID="{38016A2B-146B-4D48-8FC7-8CB83E6D9A25}" presName="root2" presStyleCnt="0"/>
      <dgm:spPr/>
    </dgm:pt>
    <dgm:pt modelId="{2B35648F-E235-442E-BC81-7C4C68A89B19}" type="pres">
      <dgm:prSet presAssocID="{38016A2B-146B-4D48-8FC7-8CB83E6D9A25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97368907-D44F-4C9C-930D-6490BEA8BFCA}" type="pres">
      <dgm:prSet presAssocID="{38016A2B-146B-4D48-8FC7-8CB83E6D9A25}" presName="level3hierChild" presStyleCnt="0"/>
      <dgm:spPr/>
    </dgm:pt>
    <dgm:pt modelId="{2018AC52-49CC-440A-96C6-35AA8AECE02C}" type="pres">
      <dgm:prSet presAssocID="{25C474AA-E30D-4FBF-806F-B50B2A415387}" presName="conn2-1" presStyleLbl="parChTrans1D2" presStyleIdx="2" presStyleCnt="5"/>
      <dgm:spPr/>
      <dgm:t>
        <a:bodyPr/>
        <a:lstStyle/>
        <a:p>
          <a:endParaRPr lang="es-CR"/>
        </a:p>
      </dgm:t>
    </dgm:pt>
    <dgm:pt modelId="{6FD09379-AFF5-4C44-9DCC-9D26A737159C}" type="pres">
      <dgm:prSet presAssocID="{25C474AA-E30D-4FBF-806F-B50B2A415387}" presName="connTx" presStyleLbl="parChTrans1D2" presStyleIdx="2" presStyleCnt="5"/>
      <dgm:spPr/>
      <dgm:t>
        <a:bodyPr/>
        <a:lstStyle/>
        <a:p>
          <a:endParaRPr lang="es-CR"/>
        </a:p>
      </dgm:t>
    </dgm:pt>
    <dgm:pt modelId="{699B3FB2-E549-409C-B94F-3F919F86B07C}" type="pres">
      <dgm:prSet presAssocID="{E106E4B0-4F00-4807-9DCD-74434F6D1CA8}" presName="root2" presStyleCnt="0"/>
      <dgm:spPr/>
    </dgm:pt>
    <dgm:pt modelId="{F0DBBAF4-1F98-45F8-89BA-D0EECA3FCAA7}" type="pres">
      <dgm:prSet presAssocID="{E106E4B0-4F00-4807-9DCD-74434F6D1CA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5B96C0E-7D35-403E-A23F-0D37AFB40F85}" type="pres">
      <dgm:prSet presAssocID="{E106E4B0-4F00-4807-9DCD-74434F6D1CA8}" presName="level3hierChild" presStyleCnt="0"/>
      <dgm:spPr/>
    </dgm:pt>
    <dgm:pt modelId="{C2A5B17A-1D68-4BB9-B1EA-F97087343A6F}" type="pres">
      <dgm:prSet presAssocID="{5F2DD48C-279C-4468-8335-3DD67C137B05}" presName="conn2-1" presStyleLbl="parChTrans1D2" presStyleIdx="3" presStyleCnt="5"/>
      <dgm:spPr/>
      <dgm:t>
        <a:bodyPr/>
        <a:lstStyle/>
        <a:p>
          <a:endParaRPr lang="es-CR"/>
        </a:p>
      </dgm:t>
    </dgm:pt>
    <dgm:pt modelId="{F9485ADD-25F6-43B5-9C0F-9132EF7B25D5}" type="pres">
      <dgm:prSet presAssocID="{5F2DD48C-279C-4468-8335-3DD67C137B05}" presName="connTx" presStyleLbl="parChTrans1D2" presStyleIdx="3" presStyleCnt="5"/>
      <dgm:spPr/>
      <dgm:t>
        <a:bodyPr/>
        <a:lstStyle/>
        <a:p>
          <a:endParaRPr lang="es-CR"/>
        </a:p>
      </dgm:t>
    </dgm:pt>
    <dgm:pt modelId="{7CD20F58-87CE-485C-AB33-8A9879C9BAAB}" type="pres">
      <dgm:prSet presAssocID="{3EE39379-71C8-4A9D-9187-5B2495B96D21}" presName="root2" presStyleCnt="0"/>
      <dgm:spPr/>
    </dgm:pt>
    <dgm:pt modelId="{4AB61236-4B79-47ED-AD8F-9BBCD655F1FF}" type="pres">
      <dgm:prSet presAssocID="{3EE39379-71C8-4A9D-9187-5B2495B96D2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727E05F-BBCE-4832-9B28-EF9984507FAE}" type="pres">
      <dgm:prSet presAssocID="{3EE39379-71C8-4A9D-9187-5B2495B96D21}" presName="level3hierChild" presStyleCnt="0"/>
      <dgm:spPr/>
    </dgm:pt>
    <dgm:pt modelId="{0217C50B-7CC9-4E92-A64F-16ADA054CCB9}" type="pres">
      <dgm:prSet presAssocID="{35B31328-7094-48FC-A3CB-42843DC93CCF}" presName="conn2-1" presStyleLbl="parChTrans1D3" presStyleIdx="3" presStyleCnt="5"/>
      <dgm:spPr/>
      <dgm:t>
        <a:bodyPr/>
        <a:lstStyle/>
        <a:p>
          <a:endParaRPr lang="es-CR"/>
        </a:p>
      </dgm:t>
    </dgm:pt>
    <dgm:pt modelId="{E0226E5A-E4BB-450E-82B6-FB3BF8267F5A}" type="pres">
      <dgm:prSet presAssocID="{35B31328-7094-48FC-A3CB-42843DC93CCF}" presName="connTx" presStyleLbl="parChTrans1D3" presStyleIdx="3" presStyleCnt="5"/>
      <dgm:spPr/>
      <dgm:t>
        <a:bodyPr/>
        <a:lstStyle/>
        <a:p>
          <a:endParaRPr lang="es-CR"/>
        </a:p>
      </dgm:t>
    </dgm:pt>
    <dgm:pt modelId="{887969E8-943F-4D3F-850B-409201494D73}" type="pres">
      <dgm:prSet presAssocID="{F99F5333-75EF-406D-9EA2-8CC2CADC497B}" presName="root2" presStyleCnt="0"/>
      <dgm:spPr/>
    </dgm:pt>
    <dgm:pt modelId="{615FB9C9-4E04-49F2-B671-0D286E7C897A}" type="pres">
      <dgm:prSet presAssocID="{F99F5333-75EF-406D-9EA2-8CC2CADC497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2D05E1D-DA54-4A29-A3FF-ACBB5D5378B5}" type="pres">
      <dgm:prSet presAssocID="{F99F5333-75EF-406D-9EA2-8CC2CADC497B}" presName="level3hierChild" presStyleCnt="0"/>
      <dgm:spPr/>
    </dgm:pt>
    <dgm:pt modelId="{0E7018E8-0567-4D81-BE91-9588F0D5170A}" type="pres">
      <dgm:prSet presAssocID="{E26789D9-B577-4F30-863B-E655AE851ECF}" presName="conn2-1" presStyleLbl="parChTrans1D4" presStyleIdx="3" presStyleCnt="5"/>
      <dgm:spPr/>
      <dgm:t>
        <a:bodyPr/>
        <a:lstStyle/>
        <a:p>
          <a:endParaRPr lang="es-CR"/>
        </a:p>
      </dgm:t>
    </dgm:pt>
    <dgm:pt modelId="{26ADDE4D-9C10-41B6-B145-D73D721C9D9E}" type="pres">
      <dgm:prSet presAssocID="{E26789D9-B577-4F30-863B-E655AE851ECF}" presName="connTx" presStyleLbl="parChTrans1D4" presStyleIdx="3" presStyleCnt="5"/>
      <dgm:spPr/>
      <dgm:t>
        <a:bodyPr/>
        <a:lstStyle/>
        <a:p>
          <a:endParaRPr lang="es-CR"/>
        </a:p>
      </dgm:t>
    </dgm:pt>
    <dgm:pt modelId="{C31DBF81-51C8-4519-A079-A48540B299C0}" type="pres">
      <dgm:prSet presAssocID="{D151BA02-90D2-43BF-9612-5229EC20EF41}" presName="root2" presStyleCnt="0"/>
      <dgm:spPr/>
    </dgm:pt>
    <dgm:pt modelId="{DC1EF35B-19F4-472E-915B-8E9FC74A5827}" type="pres">
      <dgm:prSet presAssocID="{D151BA02-90D2-43BF-9612-5229EC20EF41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E7821FA-E8E5-4B3F-8011-5BB010DACB45}" type="pres">
      <dgm:prSet presAssocID="{D151BA02-90D2-43BF-9612-5229EC20EF41}" presName="level3hierChild" presStyleCnt="0"/>
      <dgm:spPr/>
    </dgm:pt>
    <dgm:pt modelId="{2AC6C471-4D04-4B06-A4F9-9D0FEC0D0DEE}" type="pres">
      <dgm:prSet presAssocID="{E3D93E69-016F-4DE1-B356-2DDFD2E7DD2A}" presName="conn2-1" presStyleLbl="parChTrans1D2" presStyleIdx="4" presStyleCnt="5"/>
      <dgm:spPr/>
      <dgm:t>
        <a:bodyPr/>
        <a:lstStyle/>
        <a:p>
          <a:endParaRPr lang="es-CR"/>
        </a:p>
      </dgm:t>
    </dgm:pt>
    <dgm:pt modelId="{0C335A69-C70C-422F-817F-AC32F536F7EE}" type="pres">
      <dgm:prSet presAssocID="{E3D93E69-016F-4DE1-B356-2DDFD2E7DD2A}" presName="connTx" presStyleLbl="parChTrans1D2" presStyleIdx="4" presStyleCnt="5"/>
      <dgm:spPr/>
      <dgm:t>
        <a:bodyPr/>
        <a:lstStyle/>
        <a:p>
          <a:endParaRPr lang="es-CR"/>
        </a:p>
      </dgm:t>
    </dgm:pt>
    <dgm:pt modelId="{F85F187D-E897-49C7-8C67-FF4B655AB016}" type="pres">
      <dgm:prSet presAssocID="{BB3ED6B3-A487-4F9C-9E2A-302F9F537BFC}" presName="root2" presStyleCnt="0"/>
      <dgm:spPr/>
    </dgm:pt>
    <dgm:pt modelId="{DFC4074B-5CA5-4C98-8E6B-12F899F02315}" type="pres">
      <dgm:prSet presAssocID="{BB3ED6B3-A487-4F9C-9E2A-302F9F537BF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B5E2EC7-8D6B-4D29-A559-1BD9D3E03DD3}" type="pres">
      <dgm:prSet presAssocID="{BB3ED6B3-A487-4F9C-9E2A-302F9F537BFC}" presName="level3hierChild" presStyleCnt="0"/>
      <dgm:spPr/>
    </dgm:pt>
    <dgm:pt modelId="{E429F57B-D7A4-464A-9BE3-77FCB4DA45E6}" type="pres">
      <dgm:prSet presAssocID="{152EAEAD-0EEC-4F5C-9686-086355F1BFD8}" presName="conn2-1" presStyleLbl="parChTrans1D3" presStyleIdx="4" presStyleCnt="5"/>
      <dgm:spPr/>
      <dgm:t>
        <a:bodyPr/>
        <a:lstStyle/>
        <a:p>
          <a:endParaRPr lang="es-CR"/>
        </a:p>
      </dgm:t>
    </dgm:pt>
    <dgm:pt modelId="{0E85057E-6380-4464-B394-CA1BFB1D612B}" type="pres">
      <dgm:prSet presAssocID="{152EAEAD-0EEC-4F5C-9686-086355F1BFD8}" presName="connTx" presStyleLbl="parChTrans1D3" presStyleIdx="4" presStyleCnt="5"/>
      <dgm:spPr/>
      <dgm:t>
        <a:bodyPr/>
        <a:lstStyle/>
        <a:p>
          <a:endParaRPr lang="es-CR"/>
        </a:p>
      </dgm:t>
    </dgm:pt>
    <dgm:pt modelId="{DAB5684E-92F2-4A92-8B8C-6FA7E05F9911}" type="pres">
      <dgm:prSet presAssocID="{F2A5623A-D476-4A5B-A4C9-505D8DDD247D}" presName="root2" presStyleCnt="0"/>
      <dgm:spPr/>
    </dgm:pt>
    <dgm:pt modelId="{BD1A0461-9307-43B7-8896-5813A496613D}" type="pres">
      <dgm:prSet presAssocID="{F2A5623A-D476-4A5B-A4C9-505D8DDD247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1A2A6CCD-B844-40DC-A4FB-8F3D295605DF}" type="pres">
      <dgm:prSet presAssocID="{F2A5623A-D476-4A5B-A4C9-505D8DDD247D}" presName="level3hierChild" presStyleCnt="0"/>
      <dgm:spPr/>
    </dgm:pt>
    <dgm:pt modelId="{745747F8-DC93-4DA4-A0E1-1E492BD42266}" type="pres">
      <dgm:prSet presAssocID="{173763C8-0791-4346-B956-5D5A83D3BB3F}" presName="conn2-1" presStyleLbl="parChTrans1D4" presStyleIdx="4" presStyleCnt="5"/>
      <dgm:spPr/>
      <dgm:t>
        <a:bodyPr/>
        <a:lstStyle/>
        <a:p>
          <a:endParaRPr lang="es-CR"/>
        </a:p>
      </dgm:t>
    </dgm:pt>
    <dgm:pt modelId="{CE0618F4-4754-49BC-AD47-EFB4EB03FEC1}" type="pres">
      <dgm:prSet presAssocID="{173763C8-0791-4346-B956-5D5A83D3BB3F}" presName="connTx" presStyleLbl="parChTrans1D4" presStyleIdx="4" presStyleCnt="5"/>
      <dgm:spPr/>
      <dgm:t>
        <a:bodyPr/>
        <a:lstStyle/>
        <a:p>
          <a:endParaRPr lang="es-CR"/>
        </a:p>
      </dgm:t>
    </dgm:pt>
    <dgm:pt modelId="{2941EADA-BE7A-4F8D-9DDA-2D099ADD47F1}" type="pres">
      <dgm:prSet presAssocID="{4662AD61-1577-4592-8D11-80AB778EE935}" presName="root2" presStyleCnt="0"/>
      <dgm:spPr/>
    </dgm:pt>
    <dgm:pt modelId="{B979403D-5052-4FBC-AF63-69D92938DE40}" type="pres">
      <dgm:prSet presAssocID="{4662AD61-1577-4592-8D11-80AB778EE935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F5B1ED51-8D7F-41AC-A1C4-0464B7BE0BA2}" type="pres">
      <dgm:prSet presAssocID="{4662AD61-1577-4592-8D11-80AB778EE935}" presName="level3hierChild" presStyleCnt="0"/>
      <dgm:spPr/>
    </dgm:pt>
  </dgm:ptLst>
  <dgm:cxnLst>
    <dgm:cxn modelId="{F58986D7-8E6E-E441-8A25-69A1AC9E5D24}" type="presOf" srcId="{2D08C475-CE3B-4E3C-9602-1992728D8617}" destId="{941F9115-9EA1-43C8-9E79-9DA982D267B0}" srcOrd="0" destOrd="0" presId="urn:microsoft.com/office/officeart/2005/8/layout/hierarchy2"/>
    <dgm:cxn modelId="{734D1EAC-4636-F947-A730-5DA374E9EF58}" type="presOf" srcId="{25C474AA-E30D-4FBF-806F-B50B2A415387}" destId="{6FD09379-AFF5-4C44-9DCC-9D26A737159C}" srcOrd="1" destOrd="0" presId="urn:microsoft.com/office/officeart/2005/8/layout/hierarchy2"/>
    <dgm:cxn modelId="{F006BC0D-F3C5-6F43-83E3-650E405D847F}" type="presOf" srcId="{5F2DD48C-279C-4468-8335-3DD67C137B05}" destId="{F9485ADD-25F6-43B5-9C0F-9132EF7B25D5}" srcOrd="1" destOrd="0" presId="urn:microsoft.com/office/officeart/2005/8/layout/hierarchy2"/>
    <dgm:cxn modelId="{2770A40E-01A5-2943-86F2-873A916EE094}" type="presOf" srcId="{35B31328-7094-48FC-A3CB-42843DC93CCF}" destId="{E0226E5A-E4BB-450E-82B6-FB3BF8267F5A}" srcOrd="1" destOrd="0" presId="urn:microsoft.com/office/officeart/2005/8/layout/hierarchy2"/>
    <dgm:cxn modelId="{C75CD220-80FA-7A45-8FF5-CAD128AD00D7}" type="presOf" srcId="{152EAEAD-0EEC-4F5C-9686-086355F1BFD8}" destId="{E429F57B-D7A4-464A-9BE3-77FCB4DA45E6}" srcOrd="0" destOrd="0" presId="urn:microsoft.com/office/officeart/2005/8/layout/hierarchy2"/>
    <dgm:cxn modelId="{1E79329B-8A34-4C96-B318-992A4605F409}" srcId="{F99F5333-75EF-406D-9EA2-8CC2CADC497B}" destId="{D151BA02-90D2-43BF-9612-5229EC20EF41}" srcOrd="0" destOrd="0" parTransId="{E26789D9-B577-4F30-863B-E655AE851ECF}" sibTransId="{EAA798C5-04F5-4154-A3C1-DA46C8FA0210}"/>
    <dgm:cxn modelId="{CC225415-4C91-F14E-BDBE-0E7670DD453C}" type="presOf" srcId="{E26789D9-B577-4F30-863B-E655AE851ECF}" destId="{0E7018E8-0567-4D81-BE91-9588F0D5170A}" srcOrd="0" destOrd="0" presId="urn:microsoft.com/office/officeart/2005/8/layout/hierarchy2"/>
    <dgm:cxn modelId="{E9C95B47-7233-F04F-A4EA-0C7CDE5800F1}" type="presOf" srcId="{32A47F11-AC5F-4FF5-892C-7B13F5CF37CE}" destId="{D8FC0A73-E818-489F-A93E-CBF03B371F61}" srcOrd="1" destOrd="0" presId="urn:microsoft.com/office/officeart/2005/8/layout/hierarchy2"/>
    <dgm:cxn modelId="{0288CC9A-655E-CA49-ADCC-42BE43A97B23}" type="presOf" srcId="{5477B821-5DF3-449E-8EF6-8FCEB46337A5}" destId="{7AAFE0BF-8D79-4478-9D5F-3176B652370B}" srcOrd="1" destOrd="0" presId="urn:microsoft.com/office/officeart/2005/8/layout/hierarchy2"/>
    <dgm:cxn modelId="{6D5F77F1-B19C-9943-8C4C-4A61B10197E6}" type="presOf" srcId="{35B31328-7094-48FC-A3CB-42843DC93CCF}" destId="{0217C50B-7CC9-4E92-A64F-16ADA054CCB9}" srcOrd="0" destOrd="0" presId="urn:microsoft.com/office/officeart/2005/8/layout/hierarchy2"/>
    <dgm:cxn modelId="{DFF11D49-4B58-7648-8699-94EC7675CD98}" type="presOf" srcId="{0330E55F-4E08-4DCF-AF75-9F2155703610}" destId="{39B865C4-C53A-4305-ADD5-3A47403EF5A8}" srcOrd="0" destOrd="0" presId="urn:microsoft.com/office/officeart/2005/8/layout/hierarchy2"/>
    <dgm:cxn modelId="{D33B81A7-EBB2-A041-A5EF-F16F67039646}" type="presOf" srcId="{D72148D2-F796-4A58-ABB2-87D2DA0CB252}" destId="{334C519B-EAD6-4185-84D7-8612B8A472AC}" srcOrd="0" destOrd="0" presId="urn:microsoft.com/office/officeart/2005/8/layout/hierarchy2"/>
    <dgm:cxn modelId="{6A6631B8-6ECC-4BBA-9B5E-3CEB9F9D992C}" srcId="{CD842691-B12D-4A19-B5B4-5D2ACE141EEF}" destId="{E106E4B0-4F00-4807-9DCD-74434F6D1CA8}" srcOrd="2" destOrd="0" parTransId="{25C474AA-E30D-4FBF-806F-B50B2A415387}" sibTransId="{54435F32-9197-4D66-A916-B77EA3377D2E}"/>
    <dgm:cxn modelId="{22CC5FEC-37F4-CF44-9139-ABA77D31A0EA}" type="presOf" srcId="{F2A5623A-D476-4A5B-A4C9-505D8DDD247D}" destId="{BD1A0461-9307-43B7-8896-5813A496613D}" srcOrd="0" destOrd="0" presId="urn:microsoft.com/office/officeart/2005/8/layout/hierarchy2"/>
    <dgm:cxn modelId="{D79FB68F-6BF4-B541-AA9A-12E10D0A2B9F}" type="presOf" srcId="{BB3ED6B3-A487-4F9C-9E2A-302F9F537BFC}" destId="{DFC4074B-5CA5-4C98-8E6B-12F899F02315}" srcOrd="0" destOrd="0" presId="urn:microsoft.com/office/officeart/2005/8/layout/hierarchy2"/>
    <dgm:cxn modelId="{9287CE38-CEA3-45FF-A491-1C9F7F576E6F}" srcId="{F9046CED-FD27-49DC-91C1-12513504FC7A}" destId="{25B957AD-13B2-4197-B656-FF8B396AACE4}" srcOrd="1" destOrd="0" parTransId="{ED2139E5-7ACE-44B1-BD62-AE43812CC1ED}" sibTransId="{8939EC60-129C-4042-9655-9DED5952AAE9}"/>
    <dgm:cxn modelId="{4F679471-5191-4E43-934B-54607CD78BAD}" srcId="{D72148D2-F796-4A58-ABB2-87D2DA0CB252}" destId="{38016A2B-146B-4D48-8FC7-8CB83E6D9A25}" srcOrd="0" destOrd="0" parTransId="{CA81F2B4-7299-4F05-BA7D-84A2D807E114}" sibTransId="{DC11495F-5185-4633-9C72-380B419452E7}"/>
    <dgm:cxn modelId="{100A1B96-0255-40CE-95E3-1348B4A88E1D}" srcId="{F9046CED-FD27-49DC-91C1-12513504FC7A}" destId="{D72148D2-F796-4A58-ABB2-87D2DA0CB252}" srcOrd="2" destOrd="0" parTransId="{D8790832-9731-4422-AEC9-AF1190F65802}" sibTransId="{CC042071-3451-4BE9-AAC9-4A2E758DC753}"/>
    <dgm:cxn modelId="{2DF1F968-7B56-6E4F-BAD8-D1417405D8C8}" type="presOf" srcId="{152EAEAD-0EEC-4F5C-9686-086355F1BFD8}" destId="{0E85057E-6380-4464-B394-CA1BFB1D612B}" srcOrd="1" destOrd="0" presId="urn:microsoft.com/office/officeart/2005/8/layout/hierarchy2"/>
    <dgm:cxn modelId="{1C4B6EBB-4A22-44EB-A3FE-6E263EA18972}" srcId="{25B957AD-13B2-4197-B656-FF8B396AACE4}" destId="{0330E55F-4E08-4DCF-AF75-9F2155703610}" srcOrd="0" destOrd="0" parTransId="{5477B821-5DF3-449E-8EF6-8FCEB46337A5}" sibTransId="{5799A15A-F89F-454D-ADD7-3BB033447CF9}"/>
    <dgm:cxn modelId="{10341256-7186-6A4D-AD86-787BAB771307}" type="presOf" srcId="{F13C3190-F745-4E65-AA89-E4C8180BD7A1}" destId="{5C9BE4A4-E954-4FEF-A8D5-E9C50C22F1B9}" srcOrd="1" destOrd="0" presId="urn:microsoft.com/office/officeart/2005/8/layout/hierarchy2"/>
    <dgm:cxn modelId="{7BD28806-7B8C-8A4C-9DB3-FB5C5C48EB81}" type="presOf" srcId="{ED2139E5-7ACE-44B1-BD62-AE43812CC1ED}" destId="{2C941FFD-E6EE-4FC1-BACB-45677A6DD552}" srcOrd="1" destOrd="0" presId="urn:microsoft.com/office/officeart/2005/8/layout/hierarchy2"/>
    <dgm:cxn modelId="{ED9AED44-0C75-4CAC-BB06-BC5125D08540}" srcId="{2D08C475-CE3B-4E3C-9602-1992728D8617}" destId="{CD842691-B12D-4A19-B5B4-5D2ACE141EEF}" srcOrd="0" destOrd="0" parTransId="{F1817640-AC6F-48F6-BBCB-41A41723C690}" sibTransId="{E41BB8CB-CF5D-4043-B7A5-792364529835}"/>
    <dgm:cxn modelId="{6E746828-54AC-C443-9FD8-3A9238F58E65}" type="presOf" srcId="{5F2DD48C-279C-4468-8335-3DD67C137B05}" destId="{C2A5B17A-1D68-4BB9-B1EA-F97087343A6F}" srcOrd="0" destOrd="0" presId="urn:microsoft.com/office/officeart/2005/8/layout/hierarchy2"/>
    <dgm:cxn modelId="{53EC693B-2D34-D74D-8AED-FAB3A6C665C5}" type="presOf" srcId="{E3D93E69-016F-4DE1-B356-2DDFD2E7DD2A}" destId="{0C335A69-C70C-422F-817F-AC32F536F7EE}" srcOrd="1" destOrd="0" presId="urn:microsoft.com/office/officeart/2005/8/layout/hierarchy2"/>
    <dgm:cxn modelId="{646B97A9-332A-4977-92C3-2B075DD3410D}" srcId="{CD842691-B12D-4A19-B5B4-5D2ACE141EEF}" destId="{35C00245-E389-426A-A9E3-95020C79364E}" srcOrd="0" destOrd="0" parTransId="{840800BD-2D0A-4E6E-A0FE-F8DE28AE0C43}" sibTransId="{F666155F-42A8-4005-9118-C8813CC1571C}"/>
    <dgm:cxn modelId="{58282426-2524-F74E-AF96-762C97140BE5}" type="presOf" srcId="{ED2139E5-7ACE-44B1-BD62-AE43812CC1ED}" destId="{9802FF8F-7322-4722-A7A5-BD82EC85E448}" srcOrd="0" destOrd="0" presId="urn:microsoft.com/office/officeart/2005/8/layout/hierarchy2"/>
    <dgm:cxn modelId="{318DBFB7-1DB7-074F-B0CD-559D873CAA21}" type="presOf" srcId="{0104E605-3958-4FD4-BB57-869F4CF91FEC}" destId="{968D8DA5-FDDA-49DD-A86A-2C8FF36EAC77}" srcOrd="0" destOrd="0" presId="urn:microsoft.com/office/officeart/2005/8/layout/hierarchy2"/>
    <dgm:cxn modelId="{DA94B14C-4BD3-334E-A5C2-1FF5011E0153}" type="presOf" srcId="{E26789D9-B577-4F30-863B-E655AE851ECF}" destId="{26ADDE4D-9C10-41B6-B145-D73D721C9D9E}" srcOrd="1" destOrd="0" presId="urn:microsoft.com/office/officeart/2005/8/layout/hierarchy2"/>
    <dgm:cxn modelId="{316C13D5-69C6-354A-8FFB-F5C458EF01E9}" type="presOf" srcId="{F13C3190-F745-4E65-AA89-E4C8180BD7A1}" destId="{8D00834B-694C-4A21-BBAC-A751938BF0C3}" srcOrd="0" destOrd="0" presId="urn:microsoft.com/office/officeart/2005/8/layout/hierarchy2"/>
    <dgm:cxn modelId="{0421BC2B-E3ED-D645-AC7B-970C08F75135}" type="presOf" srcId="{F99F5333-75EF-406D-9EA2-8CC2CADC497B}" destId="{615FB9C9-4E04-49F2-B671-0D286E7C897A}" srcOrd="0" destOrd="0" presId="urn:microsoft.com/office/officeart/2005/8/layout/hierarchy2"/>
    <dgm:cxn modelId="{D6EA592C-A6ED-1A46-9334-838C1D8B9697}" type="presOf" srcId="{32A47F11-AC5F-4FF5-892C-7B13F5CF37CE}" destId="{CEB2D5F4-3522-43FC-BF56-33A9FA60947F}" srcOrd="0" destOrd="0" presId="urn:microsoft.com/office/officeart/2005/8/layout/hierarchy2"/>
    <dgm:cxn modelId="{E6B6BA87-C775-F849-9B3F-790C798B6470}" type="presOf" srcId="{CA81F2B4-7299-4F05-BA7D-84A2D807E114}" destId="{CCA5C5C6-EEB2-4721-8857-B569CEB777FE}" srcOrd="1" destOrd="0" presId="urn:microsoft.com/office/officeart/2005/8/layout/hierarchy2"/>
    <dgm:cxn modelId="{7F07854D-A82D-A941-BF4D-DBF066708895}" type="presOf" srcId="{25B957AD-13B2-4197-B656-FF8B396AACE4}" destId="{A050BB91-60C7-4CA5-94EA-4C0FEB6439C3}" srcOrd="0" destOrd="0" presId="urn:microsoft.com/office/officeart/2005/8/layout/hierarchy2"/>
    <dgm:cxn modelId="{19AB115F-43B5-544F-B8DA-E809FB4F42F3}" type="presOf" srcId="{CA81F2B4-7299-4F05-BA7D-84A2D807E114}" destId="{2C2BB10B-A015-4F58-AB3D-1FE2718B4E68}" srcOrd="0" destOrd="0" presId="urn:microsoft.com/office/officeart/2005/8/layout/hierarchy2"/>
    <dgm:cxn modelId="{4A974BBC-9828-4614-88E4-C2B0FABBE918}" srcId="{CD842691-B12D-4A19-B5B4-5D2ACE141EEF}" destId="{F9046CED-FD27-49DC-91C1-12513504FC7A}" srcOrd="1" destOrd="0" parTransId="{32A47F11-AC5F-4FF5-892C-7B13F5CF37CE}" sibTransId="{A372D36F-33AD-4258-8E3A-1C3801FB979C}"/>
    <dgm:cxn modelId="{813598EB-7F70-4553-BEE6-DF0C7368A07C}" srcId="{987C192A-9B79-4D74-892A-4E4E468E7005}" destId="{0104E605-3958-4FD4-BB57-869F4CF91FEC}" srcOrd="0" destOrd="0" parTransId="{F13C3190-F745-4E65-AA89-E4C8180BD7A1}" sibTransId="{EA37D418-66FA-46B1-A4A0-290B25C949B1}"/>
    <dgm:cxn modelId="{3C967147-DB5B-324F-AB97-ECA5F773AFE3}" type="presOf" srcId="{3C2D0E31-B337-4047-8E0C-371F98C10257}" destId="{D81A46A5-2C33-4248-AF41-F66DE0424BB3}" srcOrd="1" destOrd="0" presId="urn:microsoft.com/office/officeart/2005/8/layout/hierarchy2"/>
    <dgm:cxn modelId="{0F91F51E-DC3B-4E95-846B-EAC0DC3BAAE0}" srcId="{CD842691-B12D-4A19-B5B4-5D2ACE141EEF}" destId="{3EE39379-71C8-4A9D-9187-5B2495B96D21}" srcOrd="3" destOrd="0" parTransId="{5F2DD48C-279C-4468-8335-3DD67C137B05}" sibTransId="{1D0A1BD1-B045-4502-B8F4-F289930A6573}"/>
    <dgm:cxn modelId="{E3AEF815-DBCA-ED44-9686-4955C0A9545C}" type="presOf" srcId="{3EE39379-71C8-4A9D-9187-5B2495B96D21}" destId="{4AB61236-4B79-47ED-AD8F-9BBCD655F1FF}" srcOrd="0" destOrd="0" presId="urn:microsoft.com/office/officeart/2005/8/layout/hierarchy2"/>
    <dgm:cxn modelId="{91ED1A7F-672C-499F-9D90-BC6419ED6F72}" srcId="{BB3ED6B3-A487-4F9C-9E2A-302F9F537BFC}" destId="{F2A5623A-D476-4A5B-A4C9-505D8DDD247D}" srcOrd="0" destOrd="0" parTransId="{152EAEAD-0EEC-4F5C-9686-086355F1BFD8}" sibTransId="{400D249E-B4EF-4390-A3AA-EA49D358080A}"/>
    <dgm:cxn modelId="{9C92F4C9-AA48-45C8-9100-DF7249319B1B}" srcId="{F2A5623A-D476-4A5B-A4C9-505D8DDD247D}" destId="{4662AD61-1577-4592-8D11-80AB778EE935}" srcOrd="0" destOrd="0" parTransId="{173763C8-0791-4346-B956-5D5A83D3BB3F}" sibTransId="{6CF33B7B-1DBB-4684-97D0-6D2E8EA3BACC}"/>
    <dgm:cxn modelId="{5EC48E19-3962-5241-B587-07EB4ABCADE6}" type="presOf" srcId="{D8790832-9731-4422-AEC9-AF1190F65802}" destId="{ABBFD78A-5390-459C-B68C-646CB1902441}" srcOrd="0" destOrd="0" presId="urn:microsoft.com/office/officeart/2005/8/layout/hierarchy2"/>
    <dgm:cxn modelId="{D8080952-9E32-CB4C-A0E2-32F0A163F744}" type="presOf" srcId="{25C474AA-E30D-4FBF-806F-B50B2A415387}" destId="{2018AC52-49CC-440A-96C6-35AA8AECE02C}" srcOrd="0" destOrd="0" presId="urn:microsoft.com/office/officeart/2005/8/layout/hierarchy2"/>
    <dgm:cxn modelId="{100588DC-68CD-994A-BA0C-80E02F25C857}" type="presOf" srcId="{173763C8-0791-4346-B956-5D5A83D3BB3F}" destId="{745747F8-DC93-4DA4-A0E1-1E492BD42266}" srcOrd="0" destOrd="0" presId="urn:microsoft.com/office/officeart/2005/8/layout/hierarchy2"/>
    <dgm:cxn modelId="{785419F0-B5C7-744F-B50D-29C96547F9B6}" type="presOf" srcId="{987C192A-9B79-4D74-892A-4E4E468E7005}" destId="{D54607DB-C0BC-4EE2-BA5F-9D309332CDBE}" srcOrd="0" destOrd="0" presId="urn:microsoft.com/office/officeart/2005/8/layout/hierarchy2"/>
    <dgm:cxn modelId="{FB268E15-5337-E648-AA00-53C6B354CF0C}" type="presOf" srcId="{E3D93E69-016F-4DE1-B356-2DDFD2E7DD2A}" destId="{2AC6C471-4D04-4B06-A4F9-9D0FEC0D0DEE}" srcOrd="0" destOrd="0" presId="urn:microsoft.com/office/officeart/2005/8/layout/hierarchy2"/>
    <dgm:cxn modelId="{1F4E7EA9-B8A1-1F4B-B197-64A9799B840C}" type="presOf" srcId="{35C00245-E389-426A-A9E3-95020C79364E}" destId="{558E6739-B29B-4257-A29C-66EC52651916}" srcOrd="0" destOrd="0" presId="urn:microsoft.com/office/officeart/2005/8/layout/hierarchy2"/>
    <dgm:cxn modelId="{A67CF656-D60C-6F4F-BE0A-E47852EA318B}" type="presOf" srcId="{E106E4B0-4F00-4807-9DCD-74434F6D1CA8}" destId="{F0DBBAF4-1F98-45F8-89BA-D0EECA3FCAA7}" srcOrd="0" destOrd="0" presId="urn:microsoft.com/office/officeart/2005/8/layout/hierarchy2"/>
    <dgm:cxn modelId="{16462388-D26C-8941-B61E-381C08059DF8}" type="presOf" srcId="{4662AD61-1577-4592-8D11-80AB778EE935}" destId="{B979403D-5052-4FBC-AF63-69D92938DE40}" srcOrd="0" destOrd="0" presId="urn:microsoft.com/office/officeart/2005/8/layout/hierarchy2"/>
    <dgm:cxn modelId="{FE8B3A87-4AB4-6445-9921-DF34F3AB2535}" type="presOf" srcId="{CD842691-B12D-4A19-B5B4-5D2ACE141EEF}" destId="{D8B79924-0226-49DE-9C4D-4EACC169F4E0}" srcOrd="0" destOrd="0" presId="urn:microsoft.com/office/officeart/2005/8/layout/hierarchy2"/>
    <dgm:cxn modelId="{BB40435E-D44B-EE4D-84E2-CBCD44ECEB8B}" type="presOf" srcId="{3C2D0E31-B337-4047-8E0C-371F98C10257}" destId="{67F364C4-2FA4-4403-84F9-A1E0034E503C}" srcOrd="0" destOrd="0" presId="urn:microsoft.com/office/officeart/2005/8/layout/hierarchy2"/>
    <dgm:cxn modelId="{667658D1-C970-3149-A833-3A5682D32B1D}" type="presOf" srcId="{38016A2B-146B-4D48-8FC7-8CB83E6D9A25}" destId="{2B35648F-E235-442E-BC81-7C4C68A89B19}" srcOrd="0" destOrd="0" presId="urn:microsoft.com/office/officeart/2005/8/layout/hierarchy2"/>
    <dgm:cxn modelId="{CF590868-070F-41F4-B8E4-C565BACED5BB}" srcId="{F9046CED-FD27-49DC-91C1-12513504FC7A}" destId="{987C192A-9B79-4D74-892A-4E4E468E7005}" srcOrd="0" destOrd="0" parTransId="{3C2D0E31-B337-4047-8E0C-371F98C10257}" sibTransId="{1F542F45-D31D-407E-A22B-9B49714880F2}"/>
    <dgm:cxn modelId="{810CF1ED-8389-BE42-A5FB-8B716C480C98}" type="presOf" srcId="{840800BD-2D0A-4E6E-A0FE-F8DE28AE0C43}" destId="{35AAA548-57D9-467E-8B6A-9DAC7331FBD9}" srcOrd="1" destOrd="0" presId="urn:microsoft.com/office/officeart/2005/8/layout/hierarchy2"/>
    <dgm:cxn modelId="{605DAD5E-B578-8C44-A26E-600C6F63B785}" type="presOf" srcId="{F9046CED-FD27-49DC-91C1-12513504FC7A}" destId="{4A99C45E-E69D-4C8D-B355-3639245E3167}" srcOrd="0" destOrd="0" presId="urn:microsoft.com/office/officeart/2005/8/layout/hierarchy2"/>
    <dgm:cxn modelId="{85DB775C-94A9-4916-8EAB-58F033E0658E}" srcId="{3EE39379-71C8-4A9D-9187-5B2495B96D21}" destId="{F99F5333-75EF-406D-9EA2-8CC2CADC497B}" srcOrd="0" destOrd="0" parTransId="{35B31328-7094-48FC-A3CB-42843DC93CCF}" sibTransId="{FC471F88-B6B0-4DED-8147-124732AF67FF}"/>
    <dgm:cxn modelId="{122503B1-75B1-7844-92B0-D609A3E43FAD}" type="presOf" srcId="{D8790832-9731-4422-AEC9-AF1190F65802}" destId="{DCA8FBA8-D892-45B4-9A1F-9117D794A117}" srcOrd="1" destOrd="0" presId="urn:microsoft.com/office/officeart/2005/8/layout/hierarchy2"/>
    <dgm:cxn modelId="{67933819-BC97-431A-926B-104952E7127D}" srcId="{CD842691-B12D-4A19-B5B4-5D2ACE141EEF}" destId="{BB3ED6B3-A487-4F9C-9E2A-302F9F537BFC}" srcOrd="4" destOrd="0" parTransId="{E3D93E69-016F-4DE1-B356-2DDFD2E7DD2A}" sibTransId="{5288265F-EC8A-4C63-BFE6-3807DD16EB5D}"/>
    <dgm:cxn modelId="{16DA770D-E390-9747-A827-35E61833ADE3}" type="presOf" srcId="{173763C8-0791-4346-B956-5D5A83D3BB3F}" destId="{CE0618F4-4754-49BC-AD47-EFB4EB03FEC1}" srcOrd="1" destOrd="0" presId="urn:microsoft.com/office/officeart/2005/8/layout/hierarchy2"/>
    <dgm:cxn modelId="{85F3753F-4A2C-C743-B9CA-763D8C0B0A07}" type="presOf" srcId="{5477B821-5DF3-449E-8EF6-8FCEB46337A5}" destId="{107BCEDA-D7CC-4A18-82A6-68852E870133}" srcOrd="0" destOrd="0" presId="urn:microsoft.com/office/officeart/2005/8/layout/hierarchy2"/>
    <dgm:cxn modelId="{D78F5271-73AB-1642-BD00-2B833CE1756C}" type="presOf" srcId="{D151BA02-90D2-43BF-9612-5229EC20EF41}" destId="{DC1EF35B-19F4-472E-915B-8E9FC74A5827}" srcOrd="0" destOrd="0" presId="urn:microsoft.com/office/officeart/2005/8/layout/hierarchy2"/>
    <dgm:cxn modelId="{1E52AE55-0E10-7F49-9588-61435D2B1014}" type="presOf" srcId="{840800BD-2D0A-4E6E-A0FE-F8DE28AE0C43}" destId="{3296617E-AD1B-432A-A32B-5379EC3B9C42}" srcOrd="0" destOrd="0" presId="urn:microsoft.com/office/officeart/2005/8/layout/hierarchy2"/>
    <dgm:cxn modelId="{AA37EEDC-F4A0-DB42-8C0E-9DE42AC42565}" type="presParOf" srcId="{941F9115-9EA1-43C8-9E79-9DA982D267B0}" destId="{B968FF25-3398-44DF-9FB5-58FF4FBE3B59}" srcOrd="0" destOrd="0" presId="urn:microsoft.com/office/officeart/2005/8/layout/hierarchy2"/>
    <dgm:cxn modelId="{B6816D22-075F-6244-BB9D-C34533FA5FA2}" type="presParOf" srcId="{B968FF25-3398-44DF-9FB5-58FF4FBE3B59}" destId="{D8B79924-0226-49DE-9C4D-4EACC169F4E0}" srcOrd="0" destOrd="0" presId="urn:microsoft.com/office/officeart/2005/8/layout/hierarchy2"/>
    <dgm:cxn modelId="{2F2A00C1-3538-DA40-844F-5E8400DA92AA}" type="presParOf" srcId="{B968FF25-3398-44DF-9FB5-58FF4FBE3B59}" destId="{1C77984E-A55E-4179-B493-EBBFE03B5220}" srcOrd="1" destOrd="0" presId="urn:microsoft.com/office/officeart/2005/8/layout/hierarchy2"/>
    <dgm:cxn modelId="{D65B4613-B869-BD4C-851C-F97C30264BB3}" type="presParOf" srcId="{1C77984E-A55E-4179-B493-EBBFE03B5220}" destId="{3296617E-AD1B-432A-A32B-5379EC3B9C42}" srcOrd="0" destOrd="0" presId="urn:microsoft.com/office/officeart/2005/8/layout/hierarchy2"/>
    <dgm:cxn modelId="{CB40FDEB-84B4-BE46-BECC-FADBDF0C1AF8}" type="presParOf" srcId="{3296617E-AD1B-432A-A32B-5379EC3B9C42}" destId="{35AAA548-57D9-467E-8B6A-9DAC7331FBD9}" srcOrd="0" destOrd="0" presId="urn:microsoft.com/office/officeart/2005/8/layout/hierarchy2"/>
    <dgm:cxn modelId="{5EEE2A9C-F98E-1B4A-958E-29B5DE3F4DB7}" type="presParOf" srcId="{1C77984E-A55E-4179-B493-EBBFE03B5220}" destId="{B9D8E1FC-D91B-4CAA-BEDF-1F50D95E70DE}" srcOrd="1" destOrd="0" presId="urn:microsoft.com/office/officeart/2005/8/layout/hierarchy2"/>
    <dgm:cxn modelId="{E7DF56EE-EA38-2A49-B7F4-CD1EFA807D6B}" type="presParOf" srcId="{B9D8E1FC-D91B-4CAA-BEDF-1F50D95E70DE}" destId="{558E6739-B29B-4257-A29C-66EC52651916}" srcOrd="0" destOrd="0" presId="urn:microsoft.com/office/officeart/2005/8/layout/hierarchy2"/>
    <dgm:cxn modelId="{4AD8BC26-510D-1346-AEFB-9F2F78785AAE}" type="presParOf" srcId="{B9D8E1FC-D91B-4CAA-BEDF-1F50D95E70DE}" destId="{3A8C1D55-C4A0-4DA0-A830-11CE6CE5195D}" srcOrd="1" destOrd="0" presId="urn:microsoft.com/office/officeart/2005/8/layout/hierarchy2"/>
    <dgm:cxn modelId="{BEAC7FA1-9CD4-6F4D-A871-4B7E6A9A0A0D}" type="presParOf" srcId="{1C77984E-A55E-4179-B493-EBBFE03B5220}" destId="{CEB2D5F4-3522-43FC-BF56-33A9FA60947F}" srcOrd="2" destOrd="0" presId="urn:microsoft.com/office/officeart/2005/8/layout/hierarchy2"/>
    <dgm:cxn modelId="{73572962-1A10-7C48-8C6C-6BEF40464521}" type="presParOf" srcId="{CEB2D5F4-3522-43FC-BF56-33A9FA60947F}" destId="{D8FC0A73-E818-489F-A93E-CBF03B371F61}" srcOrd="0" destOrd="0" presId="urn:microsoft.com/office/officeart/2005/8/layout/hierarchy2"/>
    <dgm:cxn modelId="{3FE5B5ED-DCCC-1B42-8945-48745752F202}" type="presParOf" srcId="{1C77984E-A55E-4179-B493-EBBFE03B5220}" destId="{DA9B17E3-821F-4171-B9A9-74E5A3CA414E}" srcOrd="3" destOrd="0" presId="urn:microsoft.com/office/officeart/2005/8/layout/hierarchy2"/>
    <dgm:cxn modelId="{7413FD0D-9B78-3D4F-B9FD-DD90D06C99B2}" type="presParOf" srcId="{DA9B17E3-821F-4171-B9A9-74E5A3CA414E}" destId="{4A99C45E-E69D-4C8D-B355-3639245E3167}" srcOrd="0" destOrd="0" presId="urn:microsoft.com/office/officeart/2005/8/layout/hierarchy2"/>
    <dgm:cxn modelId="{CC855362-45C5-074D-9BA7-599E4EC6043C}" type="presParOf" srcId="{DA9B17E3-821F-4171-B9A9-74E5A3CA414E}" destId="{59A327AB-7A10-4625-A7D7-2BA653699E5D}" srcOrd="1" destOrd="0" presId="urn:microsoft.com/office/officeart/2005/8/layout/hierarchy2"/>
    <dgm:cxn modelId="{650BA63B-16C5-334E-94B1-04FE809A0044}" type="presParOf" srcId="{59A327AB-7A10-4625-A7D7-2BA653699E5D}" destId="{67F364C4-2FA4-4403-84F9-A1E0034E503C}" srcOrd="0" destOrd="0" presId="urn:microsoft.com/office/officeart/2005/8/layout/hierarchy2"/>
    <dgm:cxn modelId="{59F765E7-5D44-D844-BF8E-BCD33C8493A0}" type="presParOf" srcId="{67F364C4-2FA4-4403-84F9-A1E0034E503C}" destId="{D81A46A5-2C33-4248-AF41-F66DE0424BB3}" srcOrd="0" destOrd="0" presId="urn:microsoft.com/office/officeart/2005/8/layout/hierarchy2"/>
    <dgm:cxn modelId="{04C21748-63AC-8944-9D7A-E43942FAD2B5}" type="presParOf" srcId="{59A327AB-7A10-4625-A7D7-2BA653699E5D}" destId="{71C04A89-25EB-4C4A-80DC-8CB6B79C45E0}" srcOrd="1" destOrd="0" presId="urn:microsoft.com/office/officeart/2005/8/layout/hierarchy2"/>
    <dgm:cxn modelId="{5DBA6CBA-3546-2148-9FC1-F5B4133FD50F}" type="presParOf" srcId="{71C04A89-25EB-4C4A-80DC-8CB6B79C45E0}" destId="{D54607DB-C0BC-4EE2-BA5F-9D309332CDBE}" srcOrd="0" destOrd="0" presId="urn:microsoft.com/office/officeart/2005/8/layout/hierarchy2"/>
    <dgm:cxn modelId="{8CBA79B8-D993-1F4C-80EF-21791766ECBD}" type="presParOf" srcId="{71C04A89-25EB-4C4A-80DC-8CB6B79C45E0}" destId="{D721EC3F-921F-441A-AE10-667C223997C1}" srcOrd="1" destOrd="0" presId="urn:microsoft.com/office/officeart/2005/8/layout/hierarchy2"/>
    <dgm:cxn modelId="{B1D5645B-7A8B-304A-93DF-60723BC5C2CD}" type="presParOf" srcId="{D721EC3F-921F-441A-AE10-667C223997C1}" destId="{8D00834B-694C-4A21-BBAC-A751938BF0C3}" srcOrd="0" destOrd="0" presId="urn:microsoft.com/office/officeart/2005/8/layout/hierarchy2"/>
    <dgm:cxn modelId="{72100629-5F0E-F44C-8276-DC021002EE56}" type="presParOf" srcId="{8D00834B-694C-4A21-BBAC-A751938BF0C3}" destId="{5C9BE4A4-E954-4FEF-A8D5-E9C50C22F1B9}" srcOrd="0" destOrd="0" presId="urn:microsoft.com/office/officeart/2005/8/layout/hierarchy2"/>
    <dgm:cxn modelId="{0D95F67B-3153-3941-B1EE-16A61EAB35D3}" type="presParOf" srcId="{D721EC3F-921F-441A-AE10-667C223997C1}" destId="{A356834E-F790-4393-92B8-7B14890478AE}" srcOrd="1" destOrd="0" presId="urn:microsoft.com/office/officeart/2005/8/layout/hierarchy2"/>
    <dgm:cxn modelId="{34FD295D-0B38-F341-B10E-1C74F5C144E2}" type="presParOf" srcId="{A356834E-F790-4393-92B8-7B14890478AE}" destId="{968D8DA5-FDDA-49DD-A86A-2C8FF36EAC77}" srcOrd="0" destOrd="0" presId="urn:microsoft.com/office/officeart/2005/8/layout/hierarchy2"/>
    <dgm:cxn modelId="{F0BC74DA-4427-764C-95DD-6FF60D1874FE}" type="presParOf" srcId="{A356834E-F790-4393-92B8-7B14890478AE}" destId="{E50A0F99-A874-4D93-8D89-FB08CE48E73F}" srcOrd="1" destOrd="0" presId="urn:microsoft.com/office/officeart/2005/8/layout/hierarchy2"/>
    <dgm:cxn modelId="{B86B8B69-3C8D-A14E-B043-0DEE107E2005}" type="presParOf" srcId="{59A327AB-7A10-4625-A7D7-2BA653699E5D}" destId="{9802FF8F-7322-4722-A7A5-BD82EC85E448}" srcOrd="2" destOrd="0" presId="urn:microsoft.com/office/officeart/2005/8/layout/hierarchy2"/>
    <dgm:cxn modelId="{ACA2CD57-FCFD-D842-9AD1-A61BDB4A5ED7}" type="presParOf" srcId="{9802FF8F-7322-4722-A7A5-BD82EC85E448}" destId="{2C941FFD-E6EE-4FC1-BACB-45677A6DD552}" srcOrd="0" destOrd="0" presId="urn:microsoft.com/office/officeart/2005/8/layout/hierarchy2"/>
    <dgm:cxn modelId="{838C8DF5-E701-4847-8F10-D7A31BCAE88E}" type="presParOf" srcId="{59A327AB-7A10-4625-A7D7-2BA653699E5D}" destId="{F4C8445B-6255-4D13-AB82-52DA3E5AF70C}" srcOrd="3" destOrd="0" presId="urn:microsoft.com/office/officeart/2005/8/layout/hierarchy2"/>
    <dgm:cxn modelId="{0CDE3344-A444-E74D-A9DF-CFA0BFBB5885}" type="presParOf" srcId="{F4C8445B-6255-4D13-AB82-52DA3E5AF70C}" destId="{A050BB91-60C7-4CA5-94EA-4C0FEB6439C3}" srcOrd="0" destOrd="0" presId="urn:microsoft.com/office/officeart/2005/8/layout/hierarchy2"/>
    <dgm:cxn modelId="{6C25E86B-1510-2343-951D-456A08406708}" type="presParOf" srcId="{F4C8445B-6255-4D13-AB82-52DA3E5AF70C}" destId="{EF637CA5-E190-4C52-9BB6-64B266EC375E}" srcOrd="1" destOrd="0" presId="urn:microsoft.com/office/officeart/2005/8/layout/hierarchy2"/>
    <dgm:cxn modelId="{886F0771-A40F-BE43-840C-A7F0BEC9B0D8}" type="presParOf" srcId="{EF637CA5-E190-4C52-9BB6-64B266EC375E}" destId="{107BCEDA-D7CC-4A18-82A6-68852E870133}" srcOrd="0" destOrd="0" presId="urn:microsoft.com/office/officeart/2005/8/layout/hierarchy2"/>
    <dgm:cxn modelId="{9076CC07-1C43-6841-BDDC-57DD097C78A7}" type="presParOf" srcId="{107BCEDA-D7CC-4A18-82A6-68852E870133}" destId="{7AAFE0BF-8D79-4478-9D5F-3176B652370B}" srcOrd="0" destOrd="0" presId="urn:microsoft.com/office/officeart/2005/8/layout/hierarchy2"/>
    <dgm:cxn modelId="{0D25C28F-9894-614D-9658-875A2E44ACE4}" type="presParOf" srcId="{EF637CA5-E190-4C52-9BB6-64B266EC375E}" destId="{59819D96-D6CE-4D42-A364-7E431EF012AC}" srcOrd="1" destOrd="0" presId="urn:microsoft.com/office/officeart/2005/8/layout/hierarchy2"/>
    <dgm:cxn modelId="{B08593F2-899A-2F47-859C-CC4215A32CEF}" type="presParOf" srcId="{59819D96-D6CE-4D42-A364-7E431EF012AC}" destId="{39B865C4-C53A-4305-ADD5-3A47403EF5A8}" srcOrd="0" destOrd="0" presId="urn:microsoft.com/office/officeart/2005/8/layout/hierarchy2"/>
    <dgm:cxn modelId="{F136B20E-37E2-874F-83F1-3E7CF9ABE563}" type="presParOf" srcId="{59819D96-D6CE-4D42-A364-7E431EF012AC}" destId="{D7723411-9238-439E-9450-C82095F9367D}" srcOrd="1" destOrd="0" presId="urn:microsoft.com/office/officeart/2005/8/layout/hierarchy2"/>
    <dgm:cxn modelId="{9DABF385-F9C1-1D42-BB0D-ACA86C3C2BBC}" type="presParOf" srcId="{59A327AB-7A10-4625-A7D7-2BA653699E5D}" destId="{ABBFD78A-5390-459C-B68C-646CB1902441}" srcOrd="4" destOrd="0" presId="urn:microsoft.com/office/officeart/2005/8/layout/hierarchy2"/>
    <dgm:cxn modelId="{06A28F68-90CA-7C4A-A43F-3A8A691EC42E}" type="presParOf" srcId="{ABBFD78A-5390-459C-B68C-646CB1902441}" destId="{DCA8FBA8-D892-45B4-9A1F-9117D794A117}" srcOrd="0" destOrd="0" presId="urn:microsoft.com/office/officeart/2005/8/layout/hierarchy2"/>
    <dgm:cxn modelId="{34E59D6D-A132-414F-B6DB-FAC6D121F60B}" type="presParOf" srcId="{59A327AB-7A10-4625-A7D7-2BA653699E5D}" destId="{1835B292-3FA2-488A-BAC9-1FE262DA30BD}" srcOrd="5" destOrd="0" presId="urn:microsoft.com/office/officeart/2005/8/layout/hierarchy2"/>
    <dgm:cxn modelId="{DD2BB84B-0448-0B46-8835-6FC1C077E60C}" type="presParOf" srcId="{1835B292-3FA2-488A-BAC9-1FE262DA30BD}" destId="{334C519B-EAD6-4185-84D7-8612B8A472AC}" srcOrd="0" destOrd="0" presId="urn:microsoft.com/office/officeart/2005/8/layout/hierarchy2"/>
    <dgm:cxn modelId="{B43EA44E-106B-074E-BEBE-061244B2AAC4}" type="presParOf" srcId="{1835B292-3FA2-488A-BAC9-1FE262DA30BD}" destId="{F6C529C7-6154-41A3-A84D-FBDA52509060}" srcOrd="1" destOrd="0" presId="urn:microsoft.com/office/officeart/2005/8/layout/hierarchy2"/>
    <dgm:cxn modelId="{4275B1C8-D783-FF49-8B43-3385F1A47E30}" type="presParOf" srcId="{F6C529C7-6154-41A3-A84D-FBDA52509060}" destId="{2C2BB10B-A015-4F58-AB3D-1FE2718B4E68}" srcOrd="0" destOrd="0" presId="urn:microsoft.com/office/officeart/2005/8/layout/hierarchy2"/>
    <dgm:cxn modelId="{908C1F66-6096-9B46-AE1E-DA76185E6FDA}" type="presParOf" srcId="{2C2BB10B-A015-4F58-AB3D-1FE2718B4E68}" destId="{CCA5C5C6-EEB2-4721-8857-B569CEB777FE}" srcOrd="0" destOrd="0" presId="urn:microsoft.com/office/officeart/2005/8/layout/hierarchy2"/>
    <dgm:cxn modelId="{8885205D-A528-1440-8082-3897DE05ADBD}" type="presParOf" srcId="{F6C529C7-6154-41A3-A84D-FBDA52509060}" destId="{C95DCC77-E47F-42AA-B699-C41EE03F6A28}" srcOrd="1" destOrd="0" presId="urn:microsoft.com/office/officeart/2005/8/layout/hierarchy2"/>
    <dgm:cxn modelId="{4466CEA0-53E4-454B-A274-457D5610C1F7}" type="presParOf" srcId="{C95DCC77-E47F-42AA-B699-C41EE03F6A28}" destId="{2B35648F-E235-442E-BC81-7C4C68A89B19}" srcOrd="0" destOrd="0" presId="urn:microsoft.com/office/officeart/2005/8/layout/hierarchy2"/>
    <dgm:cxn modelId="{364085D6-827F-7F41-B187-09C674DB195C}" type="presParOf" srcId="{C95DCC77-E47F-42AA-B699-C41EE03F6A28}" destId="{97368907-D44F-4C9C-930D-6490BEA8BFCA}" srcOrd="1" destOrd="0" presId="urn:microsoft.com/office/officeart/2005/8/layout/hierarchy2"/>
    <dgm:cxn modelId="{02DA69D0-9AE8-3945-998D-278C0E8591F9}" type="presParOf" srcId="{1C77984E-A55E-4179-B493-EBBFE03B5220}" destId="{2018AC52-49CC-440A-96C6-35AA8AECE02C}" srcOrd="4" destOrd="0" presId="urn:microsoft.com/office/officeart/2005/8/layout/hierarchy2"/>
    <dgm:cxn modelId="{1DAABCB5-2713-3C4A-A3C5-C8EC91898AC7}" type="presParOf" srcId="{2018AC52-49CC-440A-96C6-35AA8AECE02C}" destId="{6FD09379-AFF5-4C44-9DCC-9D26A737159C}" srcOrd="0" destOrd="0" presId="urn:microsoft.com/office/officeart/2005/8/layout/hierarchy2"/>
    <dgm:cxn modelId="{570371F7-E416-824D-9A7C-EABC8D32BB78}" type="presParOf" srcId="{1C77984E-A55E-4179-B493-EBBFE03B5220}" destId="{699B3FB2-E549-409C-B94F-3F919F86B07C}" srcOrd="5" destOrd="0" presId="urn:microsoft.com/office/officeart/2005/8/layout/hierarchy2"/>
    <dgm:cxn modelId="{D7B351AF-9171-3743-B837-81E77D71ED6F}" type="presParOf" srcId="{699B3FB2-E549-409C-B94F-3F919F86B07C}" destId="{F0DBBAF4-1F98-45F8-89BA-D0EECA3FCAA7}" srcOrd="0" destOrd="0" presId="urn:microsoft.com/office/officeart/2005/8/layout/hierarchy2"/>
    <dgm:cxn modelId="{8C33D524-8F53-B548-A363-4ECB6418F124}" type="presParOf" srcId="{699B3FB2-E549-409C-B94F-3F919F86B07C}" destId="{55B96C0E-7D35-403E-A23F-0D37AFB40F85}" srcOrd="1" destOrd="0" presId="urn:microsoft.com/office/officeart/2005/8/layout/hierarchy2"/>
    <dgm:cxn modelId="{5EBE23F0-86BF-D649-B3BC-8F634CACD2ED}" type="presParOf" srcId="{1C77984E-A55E-4179-B493-EBBFE03B5220}" destId="{C2A5B17A-1D68-4BB9-B1EA-F97087343A6F}" srcOrd="6" destOrd="0" presId="urn:microsoft.com/office/officeart/2005/8/layout/hierarchy2"/>
    <dgm:cxn modelId="{9D67AC96-CD09-3D41-B88E-950A322A69C1}" type="presParOf" srcId="{C2A5B17A-1D68-4BB9-B1EA-F97087343A6F}" destId="{F9485ADD-25F6-43B5-9C0F-9132EF7B25D5}" srcOrd="0" destOrd="0" presId="urn:microsoft.com/office/officeart/2005/8/layout/hierarchy2"/>
    <dgm:cxn modelId="{5C4EE4E0-B4E2-514D-BCEC-9696F7AD7F4B}" type="presParOf" srcId="{1C77984E-A55E-4179-B493-EBBFE03B5220}" destId="{7CD20F58-87CE-485C-AB33-8A9879C9BAAB}" srcOrd="7" destOrd="0" presId="urn:microsoft.com/office/officeart/2005/8/layout/hierarchy2"/>
    <dgm:cxn modelId="{B28D93D6-D58F-DC42-89D2-35AB6FE3751C}" type="presParOf" srcId="{7CD20F58-87CE-485C-AB33-8A9879C9BAAB}" destId="{4AB61236-4B79-47ED-AD8F-9BBCD655F1FF}" srcOrd="0" destOrd="0" presId="urn:microsoft.com/office/officeart/2005/8/layout/hierarchy2"/>
    <dgm:cxn modelId="{8E8C8ABD-49E1-5144-BFC8-198543FAF0EE}" type="presParOf" srcId="{7CD20F58-87CE-485C-AB33-8A9879C9BAAB}" destId="{A727E05F-BBCE-4832-9B28-EF9984507FAE}" srcOrd="1" destOrd="0" presId="urn:microsoft.com/office/officeart/2005/8/layout/hierarchy2"/>
    <dgm:cxn modelId="{4C6097CD-3182-CC49-958E-884F96C58682}" type="presParOf" srcId="{A727E05F-BBCE-4832-9B28-EF9984507FAE}" destId="{0217C50B-7CC9-4E92-A64F-16ADA054CCB9}" srcOrd="0" destOrd="0" presId="urn:microsoft.com/office/officeart/2005/8/layout/hierarchy2"/>
    <dgm:cxn modelId="{20D8FC5B-FF4F-AC4B-82CB-A5EE150D23E4}" type="presParOf" srcId="{0217C50B-7CC9-4E92-A64F-16ADA054CCB9}" destId="{E0226E5A-E4BB-450E-82B6-FB3BF8267F5A}" srcOrd="0" destOrd="0" presId="urn:microsoft.com/office/officeart/2005/8/layout/hierarchy2"/>
    <dgm:cxn modelId="{9F80F764-852B-E545-9AE6-DBC0909E87E2}" type="presParOf" srcId="{A727E05F-BBCE-4832-9B28-EF9984507FAE}" destId="{887969E8-943F-4D3F-850B-409201494D73}" srcOrd="1" destOrd="0" presId="urn:microsoft.com/office/officeart/2005/8/layout/hierarchy2"/>
    <dgm:cxn modelId="{0572FE6C-25C1-174A-923F-DB0CC3698067}" type="presParOf" srcId="{887969E8-943F-4D3F-850B-409201494D73}" destId="{615FB9C9-4E04-49F2-B671-0D286E7C897A}" srcOrd="0" destOrd="0" presId="urn:microsoft.com/office/officeart/2005/8/layout/hierarchy2"/>
    <dgm:cxn modelId="{F773C82C-7FDA-DE4E-9F70-7DA354A5C7A2}" type="presParOf" srcId="{887969E8-943F-4D3F-850B-409201494D73}" destId="{32D05E1D-DA54-4A29-A3FF-ACBB5D5378B5}" srcOrd="1" destOrd="0" presId="urn:microsoft.com/office/officeart/2005/8/layout/hierarchy2"/>
    <dgm:cxn modelId="{2451F476-3777-C54B-94E5-14C7894F051F}" type="presParOf" srcId="{32D05E1D-DA54-4A29-A3FF-ACBB5D5378B5}" destId="{0E7018E8-0567-4D81-BE91-9588F0D5170A}" srcOrd="0" destOrd="0" presId="urn:microsoft.com/office/officeart/2005/8/layout/hierarchy2"/>
    <dgm:cxn modelId="{3A959A7C-A7A0-9945-BC2C-8C3106F61035}" type="presParOf" srcId="{0E7018E8-0567-4D81-BE91-9588F0D5170A}" destId="{26ADDE4D-9C10-41B6-B145-D73D721C9D9E}" srcOrd="0" destOrd="0" presId="urn:microsoft.com/office/officeart/2005/8/layout/hierarchy2"/>
    <dgm:cxn modelId="{457523B4-7BAD-9E45-8275-233FD9CA704D}" type="presParOf" srcId="{32D05E1D-DA54-4A29-A3FF-ACBB5D5378B5}" destId="{C31DBF81-51C8-4519-A079-A48540B299C0}" srcOrd="1" destOrd="0" presId="urn:microsoft.com/office/officeart/2005/8/layout/hierarchy2"/>
    <dgm:cxn modelId="{2DFA21EE-04E0-3A4C-AFF7-8A9297A9D246}" type="presParOf" srcId="{C31DBF81-51C8-4519-A079-A48540B299C0}" destId="{DC1EF35B-19F4-472E-915B-8E9FC74A5827}" srcOrd="0" destOrd="0" presId="urn:microsoft.com/office/officeart/2005/8/layout/hierarchy2"/>
    <dgm:cxn modelId="{61C44958-1076-6A45-B5ED-C11EA504BFFE}" type="presParOf" srcId="{C31DBF81-51C8-4519-A079-A48540B299C0}" destId="{4E7821FA-E8E5-4B3F-8011-5BB010DACB45}" srcOrd="1" destOrd="0" presId="urn:microsoft.com/office/officeart/2005/8/layout/hierarchy2"/>
    <dgm:cxn modelId="{41EFC049-9FC4-1245-BE93-143F05E212E5}" type="presParOf" srcId="{1C77984E-A55E-4179-B493-EBBFE03B5220}" destId="{2AC6C471-4D04-4B06-A4F9-9D0FEC0D0DEE}" srcOrd="8" destOrd="0" presId="urn:microsoft.com/office/officeart/2005/8/layout/hierarchy2"/>
    <dgm:cxn modelId="{666F8F29-DFA1-CB43-8B30-50596625CA18}" type="presParOf" srcId="{2AC6C471-4D04-4B06-A4F9-9D0FEC0D0DEE}" destId="{0C335A69-C70C-422F-817F-AC32F536F7EE}" srcOrd="0" destOrd="0" presId="urn:microsoft.com/office/officeart/2005/8/layout/hierarchy2"/>
    <dgm:cxn modelId="{14209744-FF46-4D4F-86C3-E39A566C96CC}" type="presParOf" srcId="{1C77984E-A55E-4179-B493-EBBFE03B5220}" destId="{F85F187D-E897-49C7-8C67-FF4B655AB016}" srcOrd="9" destOrd="0" presId="urn:microsoft.com/office/officeart/2005/8/layout/hierarchy2"/>
    <dgm:cxn modelId="{F3EED036-AE4A-5B4E-81CA-0F86C09486ED}" type="presParOf" srcId="{F85F187D-E897-49C7-8C67-FF4B655AB016}" destId="{DFC4074B-5CA5-4C98-8E6B-12F899F02315}" srcOrd="0" destOrd="0" presId="urn:microsoft.com/office/officeart/2005/8/layout/hierarchy2"/>
    <dgm:cxn modelId="{C67A93BF-7988-BC4C-A3A2-5242B8EFD0AE}" type="presParOf" srcId="{F85F187D-E897-49C7-8C67-FF4B655AB016}" destId="{4B5E2EC7-8D6B-4D29-A559-1BD9D3E03DD3}" srcOrd="1" destOrd="0" presId="urn:microsoft.com/office/officeart/2005/8/layout/hierarchy2"/>
    <dgm:cxn modelId="{E58E9EB9-A808-924B-BFA1-7559DBBFDDA7}" type="presParOf" srcId="{4B5E2EC7-8D6B-4D29-A559-1BD9D3E03DD3}" destId="{E429F57B-D7A4-464A-9BE3-77FCB4DA45E6}" srcOrd="0" destOrd="0" presId="urn:microsoft.com/office/officeart/2005/8/layout/hierarchy2"/>
    <dgm:cxn modelId="{DAAC29FA-8281-2848-86BA-FAB74F503BC8}" type="presParOf" srcId="{E429F57B-D7A4-464A-9BE3-77FCB4DA45E6}" destId="{0E85057E-6380-4464-B394-CA1BFB1D612B}" srcOrd="0" destOrd="0" presId="urn:microsoft.com/office/officeart/2005/8/layout/hierarchy2"/>
    <dgm:cxn modelId="{7D80DAFB-6611-7C48-A86E-F415DFA84E9E}" type="presParOf" srcId="{4B5E2EC7-8D6B-4D29-A559-1BD9D3E03DD3}" destId="{DAB5684E-92F2-4A92-8B8C-6FA7E05F9911}" srcOrd="1" destOrd="0" presId="urn:microsoft.com/office/officeart/2005/8/layout/hierarchy2"/>
    <dgm:cxn modelId="{38456FFA-7BEE-0B44-9D2B-3E265E6E8153}" type="presParOf" srcId="{DAB5684E-92F2-4A92-8B8C-6FA7E05F9911}" destId="{BD1A0461-9307-43B7-8896-5813A496613D}" srcOrd="0" destOrd="0" presId="urn:microsoft.com/office/officeart/2005/8/layout/hierarchy2"/>
    <dgm:cxn modelId="{BEFA90D1-5219-464E-A23C-00FEDF7E8B90}" type="presParOf" srcId="{DAB5684E-92F2-4A92-8B8C-6FA7E05F9911}" destId="{1A2A6CCD-B844-40DC-A4FB-8F3D295605DF}" srcOrd="1" destOrd="0" presId="urn:microsoft.com/office/officeart/2005/8/layout/hierarchy2"/>
    <dgm:cxn modelId="{5024D2A6-6A40-9F40-9A27-28CB6435A443}" type="presParOf" srcId="{1A2A6CCD-B844-40DC-A4FB-8F3D295605DF}" destId="{745747F8-DC93-4DA4-A0E1-1E492BD42266}" srcOrd="0" destOrd="0" presId="urn:microsoft.com/office/officeart/2005/8/layout/hierarchy2"/>
    <dgm:cxn modelId="{6D24712A-3A99-3946-8DBA-F80930C8266F}" type="presParOf" srcId="{745747F8-DC93-4DA4-A0E1-1E492BD42266}" destId="{CE0618F4-4754-49BC-AD47-EFB4EB03FEC1}" srcOrd="0" destOrd="0" presId="urn:microsoft.com/office/officeart/2005/8/layout/hierarchy2"/>
    <dgm:cxn modelId="{984378FB-841F-B54D-9629-D06D124CD778}" type="presParOf" srcId="{1A2A6CCD-B844-40DC-A4FB-8F3D295605DF}" destId="{2941EADA-BE7A-4F8D-9DDA-2D099ADD47F1}" srcOrd="1" destOrd="0" presId="urn:microsoft.com/office/officeart/2005/8/layout/hierarchy2"/>
    <dgm:cxn modelId="{C51753EF-4884-BA4A-9912-8CFE0E180755}" type="presParOf" srcId="{2941EADA-BE7A-4F8D-9DDA-2D099ADD47F1}" destId="{B979403D-5052-4FBC-AF63-69D92938DE40}" srcOrd="0" destOrd="0" presId="urn:microsoft.com/office/officeart/2005/8/layout/hierarchy2"/>
    <dgm:cxn modelId="{5D5B88B3-C837-2E48-82B6-F1A56B53ED0F}" type="presParOf" srcId="{2941EADA-BE7A-4F8D-9DDA-2D099ADD47F1}" destId="{F5B1ED51-8D7F-41AC-A1C4-0464B7BE0BA2}" srcOrd="1" destOrd="0" presId="urn:microsoft.com/office/officeart/2005/8/layout/hierarchy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BCF212-096A-4661-B4A0-F9F0E835FD4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R"/>
        </a:p>
      </dgm:t>
    </dgm:pt>
    <dgm:pt modelId="{5F2A983F-B213-4AF6-8A37-B5A7785AF34E}">
      <dgm:prSet custT="1"/>
      <dgm:spPr/>
      <dgm:t>
        <a:bodyPr/>
        <a:lstStyle/>
        <a:p>
          <a:pPr algn="l" rtl="0"/>
          <a:r>
            <a:rPr lang="es-CR" sz="1400" b="1" dirty="0" smtClean="0">
              <a:latin typeface="Arial Rounded MT Bold" panose="020F0704030504030204" pitchFamily="34" charset="0"/>
            </a:rPr>
            <a:t>1-Trabajo y Seguridad Social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430EAB8F-2FED-473C-8327-1E7F8F0013E4}" type="parTrans" cxnId="{D09AD281-58DC-4603-9B95-0A8DDA134BD2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A715F606-CA6C-4F44-97AC-563F90356B9E}" type="sibTrans" cxnId="{D09AD281-58DC-4603-9B95-0A8DDA134BD2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5BFA917C-3F0E-4D5A-AEB8-C3C1F93719DF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2-Desarrollo Humano e Inclusión Social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44A1DA28-B946-4A60-93E4-F1332EAF7FB5}" type="parTrans" cxnId="{2F368912-D4C2-4822-A6D1-FD985BBE194C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850FACD0-AAE9-4AAE-8F25-A8448480BFF2}" type="sibTrans" cxnId="{2F368912-D4C2-4822-A6D1-FD985BBE194C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022043BB-BD5A-4AAF-9CFF-D267F30800DC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3-Desarrollo Agropecuario y Rural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7CBC015E-C25E-4DD1-B8AC-36FFF84F5190}" type="parTrans" cxnId="{B816C594-970D-4F3B-95EF-95D590F448E1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984FA65E-AA1B-4BA1-B281-1FD41AEE8739}" type="sibTrans" cxnId="{B816C594-970D-4F3B-95EF-95D590F448E1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6A1B41AA-A2CD-4A56-8319-1CC6098809FA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4-Educativo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3C37D9A5-D94F-4BB3-A856-888CB45BC68F}" type="parTrans" cxnId="{FE73D21E-28F3-4189-BA3E-D6D531607375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62572F83-6EE1-4F72-939A-45CF60876C08}" type="sibTrans" cxnId="{FE73D21E-28F3-4189-BA3E-D6D531607375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F08A0AB9-8659-45BC-8978-FEA853012354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5-Salud, Nutrición y Deporte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EE50644E-E724-4D75-8E6F-98BACAC3FE02}" type="parTrans" cxnId="{D6299340-1A33-4DEE-8173-9BF5BAAA977A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AD81F9E5-5C32-4AF3-813A-750E3D2E3DF8}" type="sibTrans" cxnId="{D6299340-1A33-4DEE-8173-9BF5BAAA977A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78BFD066-8ED9-45CD-8B44-2EA9957E1599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6-Ambiente, Energía , Mares y Ordenamiento Territorial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34B7987D-337C-4D22-9880-E88049042FCD}" type="parTrans" cxnId="{D19F67AE-7D69-4BC1-BED6-865FB7FB04A2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7DBE592A-45E4-4CBC-B056-502F0DEBD8C3}" type="sibTrans" cxnId="{D19F67AE-7D69-4BC1-BED6-865FB7FB04A2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313778B2-D3C7-4BA8-B74C-477A0E3B07C4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7-Hacienda Pública, Monetario y Supervisión Financiera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60DA199C-EB75-4903-A948-7C7F93A1E514}" type="parTrans" cxnId="{DAABB279-38FF-4301-A106-C64E0992E877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770F9C0C-F04B-41E9-8726-32C05974714A}" type="sibTrans" cxnId="{DAABB279-38FF-4301-A106-C64E0992E877}">
      <dgm:prSet/>
      <dgm:spPr/>
      <dgm:t>
        <a:bodyPr/>
        <a:lstStyle/>
        <a:p>
          <a:endParaRPr lang="es-CR" sz="1200">
            <a:solidFill>
              <a:schemeClr val="tx1"/>
            </a:solidFill>
          </a:endParaRPr>
        </a:p>
      </dgm:t>
    </dgm:pt>
    <dgm:pt modelId="{F9B54F03-0FEC-48E2-99C6-288F08EDDA3E}" type="pres">
      <dgm:prSet presAssocID="{BCBCF212-096A-4661-B4A0-F9F0E835FD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C972542-0870-4E46-9288-CDFD4EEB88D5}" type="pres">
      <dgm:prSet presAssocID="{5F2A983F-B213-4AF6-8A37-B5A7785AF34E}" presName="parentText" presStyleLbl="node1" presStyleIdx="0" presStyleCnt="7" custLinFactNeighborY="4239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1BDA697-A453-40F0-A411-1113E755130A}" type="pres">
      <dgm:prSet presAssocID="{A715F606-CA6C-4F44-97AC-563F90356B9E}" presName="spacer" presStyleCnt="0"/>
      <dgm:spPr/>
      <dgm:t>
        <a:bodyPr/>
        <a:lstStyle/>
        <a:p>
          <a:endParaRPr lang="es-CR"/>
        </a:p>
      </dgm:t>
    </dgm:pt>
    <dgm:pt modelId="{56FD2A27-870E-48D3-B325-70C8EC19363D}" type="pres">
      <dgm:prSet presAssocID="{5BFA917C-3F0E-4D5A-AEB8-C3C1F93719DF}" presName="parentText" presStyleLbl="node1" presStyleIdx="1" presStyleCnt="7" custLinFactNeighborY="4239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BF7DD43-975A-450F-A245-0F1D5AF17E9E}" type="pres">
      <dgm:prSet presAssocID="{850FACD0-AAE9-4AAE-8F25-A8448480BFF2}" presName="spacer" presStyleCnt="0"/>
      <dgm:spPr/>
      <dgm:t>
        <a:bodyPr/>
        <a:lstStyle/>
        <a:p>
          <a:endParaRPr lang="es-CR"/>
        </a:p>
      </dgm:t>
    </dgm:pt>
    <dgm:pt modelId="{99ED5895-E8ED-4701-8BB6-75B1205745C2}" type="pres">
      <dgm:prSet presAssocID="{022043BB-BD5A-4AAF-9CFF-D267F30800DC}" presName="parentText" presStyleLbl="node1" presStyleIdx="2" presStyleCnt="7" custLinFactNeighborY="4239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63FD979-E9BB-421B-B5F8-D9C53185F953}" type="pres">
      <dgm:prSet presAssocID="{984FA65E-AA1B-4BA1-B281-1FD41AEE8739}" presName="spacer" presStyleCnt="0"/>
      <dgm:spPr/>
      <dgm:t>
        <a:bodyPr/>
        <a:lstStyle/>
        <a:p>
          <a:endParaRPr lang="es-CR"/>
        </a:p>
      </dgm:t>
    </dgm:pt>
    <dgm:pt modelId="{FC771084-87BB-4014-ABAE-57B4ECC09F9D}" type="pres">
      <dgm:prSet presAssocID="{6A1B41AA-A2CD-4A56-8319-1CC6098809FA}" presName="parentText" presStyleLbl="node1" presStyleIdx="3" presStyleCnt="7" custLinFactNeighborY="4239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AEB3D75-2DFA-4ABA-870F-870EC047A2F4}" type="pres">
      <dgm:prSet presAssocID="{62572F83-6EE1-4F72-939A-45CF60876C08}" presName="spacer" presStyleCnt="0"/>
      <dgm:spPr/>
      <dgm:t>
        <a:bodyPr/>
        <a:lstStyle/>
        <a:p>
          <a:endParaRPr lang="es-CR"/>
        </a:p>
      </dgm:t>
    </dgm:pt>
    <dgm:pt modelId="{5F262A7B-9295-440B-8401-9690DA23E65C}" type="pres">
      <dgm:prSet presAssocID="{F08A0AB9-8659-45BC-8978-FEA853012354}" presName="parentText" presStyleLbl="node1" presStyleIdx="4" presStyleCnt="7" custLinFactNeighborY="4239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53B7E67-4C27-4AA8-8191-F613052CC95F}" type="pres">
      <dgm:prSet presAssocID="{AD81F9E5-5C32-4AF3-813A-750E3D2E3DF8}" presName="spacer" presStyleCnt="0"/>
      <dgm:spPr/>
      <dgm:t>
        <a:bodyPr/>
        <a:lstStyle/>
        <a:p>
          <a:endParaRPr lang="es-CR"/>
        </a:p>
      </dgm:t>
    </dgm:pt>
    <dgm:pt modelId="{099FC7D7-9710-4CF7-99EF-3F7F6540E27E}" type="pres">
      <dgm:prSet presAssocID="{78BFD066-8ED9-45CD-8B44-2EA9957E159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36BBCE-2E98-4699-85A6-D5D4AC9B0AAF}" type="pres">
      <dgm:prSet presAssocID="{7DBE592A-45E4-4CBC-B056-502F0DEBD8C3}" presName="spacer" presStyleCnt="0"/>
      <dgm:spPr/>
      <dgm:t>
        <a:bodyPr/>
        <a:lstStyle/>
        <a:p>
          <a:endParaRPr lang="es-CR"/>
        </a:p>
      </dgm:t>
    </dgm:pt>
    <dgm:pt modelId="{DBD6E975-A6AB-4B13-A0B9-1292BB915F85}" type="pres">
      <dgm:prSet presAssocID="{313778B2-D3C7-4BA8-B74C-477A0E3B07C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816C594-970D-4F3B-95EF-95D590F448E1}" srcId="{BCBCF212-096A-4661-B4A0-F9F0E835FD45}" destId="{022043BB-BD5A-4AAF-9CFF-D267F30800DC}" srcOrd="2" destOrd="0" parTransId="{7CBC015E-C25E-4DD1-B8AC-36FFF84F5190}" sibTransId="{984FA65E-AA1B-4BA1-B281-1FD41AEE8739}"/>
    <dgm:cxn modelId="{3F61895E-F1E8-B541-A2D7-63602D44A716}" type="presOf" srcId="{022043BB-BD5A-4AAF-9CFF-D267F30800DC}" destId="{99ED5895-E8ED-4701-8BB6-75B1205745C2}" srcOrd="0" destOrd="0" presId="urn:microsoft.com/office/officeart/2005/8/layout/vList2"/>
    <dgm:cxn modelId="{D19F67AE-7D69-4BC1-BED6-865FB7FB04A2}" srcId="{BCBCF212-096A-4661-B4A0-F9F0E835FD45}" destId="{78BFD066-8ED9-45CD-8B44-2EA9957E1599}" srcOrd="5" destOrd="0" parTransId="{34B7987D-337C-4D22-9880-E88049042FCD}" sibTransId="{7DBE592A-45E4-4CBC-B056-502F0DEBD8C3}"/>
    <dgm:cxn modelId="{FF6AB8B9-D9C3-094E-BC6A-FC0ADAD1A04E}" type="presOf" srcId="{F08A0AB9-8659-45BC-8978-FEA853012354}" destId="{5F262A7B-9295-440B-8401-9690DA23E65C}" srcOrd="0" destOrd="0" presId="urn:microsoft.com/office/officeart/2005/8/layout/vList2"/>
    <dgm:cxn modelId="{0BE28D4B-9B85-A74B-9575-179BAA8F5664}" type="presOf" srcId="{313778B2-D3C7-4BA8-B74C-477A0E3B07C4}" destId="{DBD6E975-A6AB-4B13-A0B9-1292BB915F85}" srcOrd="0" destOrd="0" presId="urn:microsoft.com/office/officeart/2005/8/layout/vList2"/>
    <dgm:cxn modelId="{AA7237A2-3376-BE40-97F3-20D8CF044700}" type="presOf" srcId="{6A1B41AA-A2CD-4A56-8319-1CC6098809FA}" destId="{FC771084-87BB-4014-ABAE-57B4ECC09F9D}" srcOrd="0" destOrd="0" presId="urn:microsoft.com/office/officeart/2005/8/layout/vList2"/>
    <dgm:cxn modelId="{2F368912-D4C2-4822-A6D1-FD985BBE194C}" srcId="{BCBCF212-096A-4661-B4A0-F9F0E835FD45}" destId="{5BFA917C-3F0E-4D5A-AEB8-C3C1F93719DF}" srcOrd="1" destOrd="0" parTransId="{44A1DA28-B946-4A60-93E4-F1332EAF7FB5}" sibTransId="{850FACD0-AAE9-4AAE-8F25-A8448480BFF2}"/>
    <dgm:cxn modelId="{FE73D21E-28F3-4189-BA3E-D6D531607375}" srcId="{BCBCF212-096A-4661-B4A0-F9F0E835FD45}" destId="{6A1B41AA-A2CD-4A56-8319-1CC6098809FA}" srcOrd="3" destOrd="0" parTransId="{3C37D9A5-D94F-4BB3-A856-888CB45BC68F}" sibTransId="{62572F83-6EE1-4F72-939A-45CF60876C08}"/>
    <dgm:cxn modelId="{FA18F6E2-00D0-6D40-A358-72F6B0EA49A4}" type="presOf" srcId="{BCBCF212-096A-4661-B4A0-F9F0E835FD45}" destId="{F9B54F03-0FEC-48E2-99C6-288F08EDDA3E}" srcOrd="0" destOrd="0" presId="urn:microsoft.com/office/officeart/2005/8/layout/vList2"/>
    <dgm:cxn modelId="{0DFB89AD-6C8A-114B-AA35-F41B2ED75DBC}" type="presOf" srcId="{5F2A983F-B213-4AF6-8A37-B5A7785AF34E}" destId="{5C972542-0870-4E46-9288-CDFD4EEB88D5}" srcOrd="0" destOrd="0" presId="urn:microsoft.com/office/officeart/2005/8/layout/vList2"/>
    <dgm:cxn modelId="{095FEB11-BC74-CD4E-9F87-74EBB7AF7C68}" type="presOf" srcId="{5BFA917C-3F0E-4D5A-AEB8-C3C1F93719DF}" destId="{56FD2A27-870E-48D3-B325-70C8EC19363D}" srcOrd="0" destOrd="0" presId="urn:microsoft.com/office/officeart/2005/8/layout/vList2"/>
    <dgm:cxn modelId="{D6299340-1A33-4DEE-8173-9BF5BAAA977A}" srcId="{BCBCF212-096A-4661-B4A0-F9F0E835FD45}" destId="{F08A0AB9-8659-45BC-8978-FEA853012354}" srcOrd="4" destOrd="0" parTransId="{EE50644E-E724-4D75-8E6F-98BACAC3FE02}" sibTransId="{AD81F9E5-5C32-4AF3-813A-750E3D2E3DF8}"/>
    <dgm:cxn modelId="{E2B07E8D-324F-754F-A70B-CE1528F6420A}" type="presOf" srcId="{78BFD066-8ED9-45CD-8B44-2EA9957E1599}" destId="{099FC7D7-9710-4CF7-99EF-3F7F6540E27E}" srcOrd="0" destOrd="0" presId="urn:microsoft.com/office/officeart/2005/8/layout/vList2"/>
    <dgm:cxn modelId="{D09AD281-58DC-4603-9B95-0A8DDA134BD2}" srcId="{BCBCF212-096A-4661-B4A0-F9F0E835FD45}" destId="{5F2A983F-B213-4AF6-8A37-B5A7785AF34E}" srcOrd="0" destOrd="0" parTransId="{430EAB8F-2FED-473C-8327-1E7F8F0013E4}" sibTransId="{A715F606-CA6C-4F44-97AC-563F90356B9E}"/>
    <dgm:cxn modelId="{DAABB279-38FF-4301-A106-C64E0992E877}" srcId="{BCBCF212-096A-4661-B4A0-F9F0E835FD45}" destId="{313778B2-D3C7-4BA8-B74C-477A0E3B07C4}" srcOrd="6" destOrd="0" parTransId="{60DA199C-EB75-4903-A948-7C7F93A1E514}" sibTransId="{770F9C0C-F04B-41E9-8726-32C05974714A}"/>
    <dgm:cxn modelId="{BD2E747D-00ED-5943-BBE2-8F9955D7D9B9}" type="presParOf" srcId="{F9B54F03-0FEC-48E2-99C6-288F08EDDA3E}" destId="{5C972542-0870-4E46-9288-CDFD4EEB88D5}" srcOrd="0" destOrd="0" presId="urn:microsoft.com/office/officeart/2005/8/layout/vList2"/>
    <dgm:cxn modelId="{6CA544A6-2799-DE43-9D1A-AD4707BF8614}" type="presParOf" srcId="{F9B54F03-0FEC-48E2-99C6-288F08EDDA3E}" destId="{B1BDA697-A453-40F0-A411-1113E755130A}" srcOrd="1" destOrd="0" presId="urn:microsoft.com/office/officeart/2005/8/layout/vList2"/>
    <dgm:cxn modelId="{E8D9456B-73CB-5048-B12E-EE2395D37D7A}" type="presParOf" srcId="{F9B54F03-0FEC-48E2-99C6-288F08EDDA3E}" destId="{56FD2A27-870E-48D3-B325-70C8EC19363D}" srcOrd="2" destOrd="0" presId="urn:microsoft.com/office/officeart/2005/8/layout/vList2"/>
    <dgm:cxn modelId="{AA07EB5D-F73F-6643-A807-E8D1FA7400AF}" type="presParOf" srcId="{F9B54F03-0FEC-48E2-99C6-288F08EDDA3E}" destId="{EBF7DD43-975A-450F-A245-0F1D5AF17E9E}" srcOrd="3" destOrd="0" presId="urn:microsoft.com/office/officeart/2005/8/layout/vList2"/>
    <dgm:cxn modelId="{5EF787AD-1806-2A4F-9B89-EB99C80BB72B}" type="presParOf" srcId="{F9B54F03-0FEC-48E2-99C6-288F08EDDA3E}" destId="{99ED5895-E8ED-4701-8BB6-75B1205745C2}" srcOrd="4" destOrd="0" presId="urn:microsoft.com/office/officeart/2005/8/layout/vList2"/>
    <dgm:cxn modelId="{873C4A7E-FA0D-3645-B173-A8579903AD56}" type="presParOf" srcId="{F9B54F03-0FEC-48E2-99C6-288F08EDDA3E}" destId="{563FD979-E9BB-421B-B5F8-D9C53185F953}" srcOrd="5" destOrd="0" presId="urn:microsoft.com/office/officeart/2005/8/layout/vList2"/>
    <dgm:cxn modelId="{B61FFA8C-73E7-6543-BD11-A57D8622D5F7}" type="presParOf" srcId="{F9B54F03-0FEC-48E2-99C6-288F08EDDA3E}" destId="{FC771084-87BB-4014-ABAE-57B4ECC09F9D}" srcOrd="6" destOrd="0" presId="urn:microsoft.com/office/officeart/2005/8/layout/vList2"/>
    <dgm:cxn modelId="{89A59988-593A-3448-8E41-9CB27899D08D}" type="presParOf" srcId="{F9B54F03-0FEC-48E2-99C6-288F08EDDA3E}" destId="{7AEB3D75-2DFA-4ABA-870F-870EC047A2F4}" srcOrd="7" destOrd="0" presId="urn:microsoft.com/office/officeart/2005/8/layout/vList2"/>
    <dgm:cxn modelId="{34939994-9BE8-194E-AFF2-3E6AABDE659A}" type="presParOf" srcId="{F9B54F03-0FEC-48E2-99C6-288F08EDDA3E}" destId="{5F262A7B-9295-440B-8401-9690DA23E65C}" srcOrd="8" destOrd="0" presId="urn:microsoft.com/office/officeart/2005/8/layout/vList2"/>
    <dgm:cxn modelId="{61E042E4-0CED-D54F-9E24-63B436078DA7}" type="presParOf" srcId="{F9B54F03-0FEC-48E2-99C6-288F08EDDA3E}" destId="{F53B7E67-4C27-4AA8-8191-F613052CC95F}" srcOrd="9" destOrd="0" presId="urn:microsoft.com/office/officeart/2005/8/layout/vList2"/>
    <dgm:cxn modelId="{0ED7106D-E4DF-4C42-8967-F2DA6F81AA1B}" type="presParOf" srcId="{F9B54F03-0FEC-48E2-99C6-288F08EDDA3E}" destId="{099FC7D7-9710-4CF7-99EF-3F7F6540E27E}" srcOrd="10" destOrd="0" presId="urn:microsoft.com/office/officeart/2005/8/layout/vList2"/>
    <dgm:cxn modelId="{7A2BBFEB-FFBF-D04A-A2A0-EBBC0895F626}" type="presParOf" srcId="{F9B54F03-0FEC-48E2-99C6-288F08EDDA3E}" destId="{E936BBCE-2E98-4699-85A6-D5D4AC9B0AAF}" srcOrd="11" destOrd="0" presId="urn:microsoft.com/office/officeart/2005/8/layout/vList2"/>
    <dgm:cxn modelId="{E257E244-FE7D-D148-8393-C370BCC9F4F5}" type="presParOf" srcId="{F9B54F03-0FEC-48E2-99C6-288F08EDDA3E}" destId="{DBD6E975-A6AB-4B13-A0B9-1292BB915F8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C5F71F-D6C4-495B-AEFE-C62B901A3D1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R"/>
        </a:p>
      </dgm:t>
    </dgm:pt>
    <dgm:pt modelId="{6D1DD8E9-C725-4D2C-861B-C501EF5FF934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8-Cultura y Juventud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18157DF5-409B-4453-9DB4-EEFB874B6872}" type="parTrans" cxnId="{B91139DF-85A8-44B9-B133-830302A7AC15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0DCA8F19-7BA7-46A3-BA16-5F01443FEC5C}" type="sibTrans" cxnId="{B91139DF-85A8-44B9-B133-830302A7AC15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7B895154-5F8D-4649-859A-B98A7B0744C1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9-Transporte e Infraestructura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D3D9A6C9-0943-49B7-9DF3-C4A7E81B4178}" type="parTrans" cxnId="{F08296C5-2414-4C0B-868A-5945B042A5A7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6B6CCD24-E713-42AE-8B67-43DFE840DEAB}" type="sibTrans" cxnId="{F08296C5-2414-4C0B-868A-5945B042A5A7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17539275-8DDD-446D-A623-508BB9582974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10-Seguridad Ciudadana y Justicia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80A35E14-1406-48CA-869A-D3DB0456942F}" type="parTrans" cxnId="{8D69E1EB-D6FC-4ED8-AE3B-7BAE72808D7A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08572F6F-93DF-45AF-BAAE-B8675B48CACD}" type="sibTrans" cxnId="{8D69E1EB-D6FC-4ED8-AE3B-7BAE72808D7A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CE7A0609-D5B1-48EA-97FE-F69B243D4F5D}">
      <dgm:prSet custT="1"/>
      <dgm:spPr/>
      <dgm:t>
        <a:bodyPr/>
        <a:lstStyle/>
        <a:p>
          <a:pPr algn="l" rtl="0"/>
          <a:r>
            <a:rPr lang="es-CR" sz="1400" b="1" dirty="0" smtClean="0">
              <a:latin typeface="Arial Rounded MT Bold" panose="020F0704030504030204" pitchFamily="34" charset="0"/>
            </a:rPr>
            <a:t>11-Ciencia, Tecnología y Telecomunicaciones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5A6DCEFF-620A-4439-94E6-C5B94F2E9AB9}" type="parTrans" cxnId="{A7AE2CB2-98C3-40B3-8CA0-46BF3249E253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A572B0A6-1116-4E3F-A3E5-60C6F0DF6440}" type="sibTrans" cxnId="{A7AE2CB2-98C3-40B3-8CA0-46BF3249E253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BC946ADD-3BC5-4123-8318-77814D809031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12-Economía, Industria, Comercio y Turismo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E62CF3D0-1769-4057-B124-ED1298B28A41}" type="parTrans" cxnId="{F89E93BF-9CE0-49BD-97F5-DE03CC77CAAB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912FC8EF-4CC6-4602-A4DE-07810092F53C}" type="sibTrans" cxnId="{F89E93BF-9CE0-49BD-97F5-DE03CC77CAAB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3EAFA7A7-1FCF-48FC-849D-CFE9DCB3BD99}">
      <dgm:prSet custT="1"/>
      <dgm:spPr/>
      <dgm:t>
        <a:bodyPr/>
        <a:lstStyle/>
        <a:p>
          <a:pPr rtl="0"/>
          <a:r>
            <a:rPr lang="es-CR" sz="1400" b="1" dirty="0" smtClean="0">
              <a:latin typeface="Arial Rounded MT Bold" panose="020F0704030504030204" pitchFamily="34" charset="0"/>
            </a:rPr>
            <a:t>13-Política Internacional </a:t>
          </a:r>
          <a:endParaRPr lang="es-CR" sz="1400" dirty="0">
            <a:latin typeface="Arial Rounded MT Bold" panose="020F0704030504030204" pitchFamily="34" charset="0"/>
          </a:endParaRPr>
        </a:p>
      </dgm:t>
    </dgm:pt>
    <dgm:pt modelId="{A56DE91F-F392-4A1D-8FD0-C4989AFB2E61}" type="parTrans" cxnId="{8BBD242C-37BC-4453-A79A-9D8DB03D7895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D85F0555-1624-428B-BB54-4232125672D0}" type="sibTrans" cxnId="{8BBD242C-37BC-4453-A79A-9D8DB03D7895}">
      <dgm:prSet/>
      <dgm:spPr/>
      <dgm:t>
        <a:bodyPr/>
        <a:lstStyle/>
        <a:p>
          <a:endParaRPr lang="es-CR" sz="1400">
            <a:solidFill>
              <a:schemeClr val="tx1"/>
            </a:solidFill>
          </a:endParaRPr>
        </a:p>
      </dgm:t>
    </dgm:pt>
    <dgm:pt modelId="{556C1BE7-0158-4529-93D6-AFFC00C75C8F}">
      <dgm:prSet custT="1"/>
      <dgm:spPr/>
      <dgm:t>
        <a:bodyPr/>
        <a:lstStyle/>
        <a:p>
          <a:pPr rtl="0"/>
          <a:r>
            <a:rPr lang="es-CR" sz="1600" b="1" dirty="0" smtClean="0">
              <a:latin typeface="Arial Rounded MT Bold" panose="020F0704030504030204" pitchFamily="34" charset="0"/>
            </a:rPr>
            <a:t>14-Vivienda y Asentamientos Humanos</a:t>
          </a:r>
          <a:endParaRPr lang="es-CR" sz="1600" dirty="0">
            <a:latin typeface="Arial Rounded MT Bold" panose="020F0704030504030204" pitchFamily="34" charset="0"/>
          </a:endParaRPr>
        </a:p>
      </dgm:t>
    </dgm:pt>
    <dgm:pt modelId="{F81D588B-4E20-4375-AC86-803E7F6B969D}" type="parTrans" cxnId="{8AC4A5B3-1E7F-4243-A79D-90E123E59CA0}">
      <dgm:prSet/>
      <dgm:spPr/>
      <dgm:t>
        <a:bodyPr/>
        <a:lstStyle/>
        <a:p>
          <a:endParaRPr lang="es-CR"/>
        </a:p>
      </dgm:t>
    </dgm:pt>
    <dgm:pt modelId="{2C36C896-E9ED-4993-B5A4-AB7B60C96B18}" type="sibTrans" cxnId="{8AC4A5B3-1E7F-4243-A79D-90E123E59CA0}">
      <dgm:prSet/>
      <dgm:spPr/>
      <dgm:t>
        <a:bodyPr/>
        <a:lstStyle/>
        <a:p>
          <a:endParaRPr lang="es-CR"/>
        </a:p>
      </dgm:t>
    </dgm:pt>
    <dgm:pt modelId="{7708F10F-B87E-487D-9DB6-C750E15C87ED}" type="pres">
      <dgm:prSet presAssocID="{BFC5F71F-D6C4-495B-AEFE-C62B901A3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050B525-93C2-45B6-B69A-3E7093A1B847}" type="pres">
      <dgm:prSet presAssocID="{6D1DD8E9-C725-4D2C-861B-C501EF5FF934}" presName="parentText" presStyleLbl="node1" presStyleIdx="0" presStyleCnt="7" custLinFactNeighborX="-752" custLinFactNeighborY="10169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8DD1C71-16E4-4668-A3B7-0C4E48FF3E6B}" type="pres">
      <dgm:prSet presAssocID="{0DCA8F19-7BA7-46A3-BA16-5F01443FEC5C}" presName="spacer" presStyleCnt="0"/>
      <dgm:spPr/>
      <dgm:t>
        <a:bodyPr/>
        <a:lstStyle/>
        <a:p>
          <a:endParaRPr lang="es-CR"/>
        </a:p>
      </dgm:t>
    </dgm:pt>
    <dgm:pt modelId="{B536732C-1773-4317-9B76-3D059961BDE1}" type="pres">
      <dgm:prSet presAssocID="{7B895154-5F8D-4649-859A-B98A7B0744C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11A03DA-4795-4451-B2A4-237370A48194}" type="pres">
      <dgm:prSet presAssocID="{6B6CCD24-E713-42AE-8B67-43DFE840DEAB}" presName="spacer" presStyleCnt="0"/>
      <dgm:spPr/>
      <dgm:t>
        <a:bodyPr/>
        <a:lstStyle/>
        <a:p>
          <a:endParaRPr lang="es-CR"/>
        </a:p>
      </dgm:t>
    </dgm:pt>
    <dgm:pt modelId="{A144AF51-B53B-44AF-91E7-11C721D0DDCA}" type="pres">
      <dgm:prSet presAssocID="{17539275-8DDD-446D-A623-508BB958297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6F81A7-88DF-4239-8752-5AAB6DF06F0B}" type="pres">
      <dgm:prSet presAssocID="{08572F6F-93DF-45AF-BAAE-B8675B48CACD}" presName="spacer" presStyleCnt="0"/>
      <dgm:spPr/>
      <dgm:t>
        <a:bodyPr/>
        <a:lstStyle/>
        <a:p>
          <a:endParaRPr lang="es-CR"/>
        </a:p>
      </dgm:t>
    </dgm:pt>
    <dgm:pt modelId="{4160AFCD-DE00-4F22-B14F-EC4C1DFA7DA0}" type="pres">
      <dgm:prSet presAssocID="{CE7A0609-D5B1-48EA-97FE-F69B243D4F5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EFA5B6B-FA05-4D61-9C4E-800777E45365}" type="pres">
      <dgm:prSet presAssocID="{A572B0A6-1116-4E3F-A3E5-60C6F0DF6440}" presName="spacer" presStyleCnt="0"/>
      <dgm:spPr/>
      <dgm:t>
        <a:bodyPr/>
        <a:lstStyle/>
        <a:p>
          <a:endParaRPr lang="es-CR"/>
        </a:p>
      </dgm:t>
    </dgm:pt>
    <dgm:pt modelId="{D6B5E711-E7FF-401B-B20A-410BFA06DF43}" type="pres">
      <dgm:prSet presAssocID="{BC946ADD-3BC5-4123-8318-77814D80903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4013E59-9F2A-4F21-8019-0F2034B14657}" type="pres">
      <dgm:prSet presAssocID="{912FC8EF-4CC6-4602-A4DE-07810092F53C}" presName="spacer" presStyleCnt="0"/>
      <dgm:spPr/>
      <dgm:t>
        <a:bodyPr/>
        <a:lstStyle/>
        <a:p>
          <a:endParaRPr lang="es-CR"/>
        </a:p>
      </dgm:t>
    </dgm:pt>
    <dgm:pt modelId="{84025286-75C9-4FA1-B650-A26F36D56BB9}" type="pres">
      <dgm:prSet presAssocID="{3EAFA7A7-1FCF-48FC-849D-CFE9DCB3BD9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0CB4D40-D628-4C92-85BE-4BD97900E40F}" type="pres">
      <dgm:prSet presAssocID="{D85F0555-1624-428B-BB54-4232125672D0}" presName="spacer" presStyleCnt="0"/>
      <dgm:spPr/>
      <dgm:t>
        <a:bodyPr/>
        <a:lstStyle/>
        <a:p>
          <a:endParaRPr lang="es-CR"/>
        </a:p>
      </dgm:t>
    </dgm:pt>
    <dgm:pt modelId="{2C84FE5C-3D9F-4DAE-9A3B-AC895B84885D}" type="pres">
      <dgm:prSet presAssocID="{556C1BE7-0158-4529-93D6-AFFC00C75C8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7B946E6-8B36-C94C-9EFE-DFCB36AA75AD}" type="presOf" srcId="{CE7A0609-D5B1-48EA-97FE-F69B243D4F5D}" destId="{4160AFCD-DE00-4F22-B14F-EC4C1DFA7DA0}" srcOrd="0" destOrd="0" presId="urn:microsoft.com/office/officeart/2005/8/layout/vList2"/>
    <dgm:cxn modelId="{65F4D702-7AAA-DC48-9F59-5AC1D02CC792}" type="presOf" srcId="{556C1BE7-0158-4529-93D6-AFFC00C75C8F}" destId="{2C84FE5C-3D9F-4DAE-9A3B-AC895B84885D}" srcOrd="0" destOrd="0" presId="urn:microsoft.com/office/officeart/2005/8/layout/vList2"/>
    <dgm:cxn modelId="{60F834EF-1039-D04D-85F8-7F57DFD56812}" type="presOf" srcId="{BFC5F71F-D6C4-495B-AEFE-C62B901A3D1A}" destId="{7708F10F-B87E-487D-9DB6-C750E15C87ED}" srcOrd="0" destOrd="0" presId="urn:microsoft.com/office/officeart/2005/8/layout/vList2"/>
    <dgm:cxn modelId="{BEEBA940-0DBD-7840-8BA4-DF8ECD031F8B}" type="presOf" srcId="{3EAFA7A7-1FCF-48FC-849D-CFE9DCB3BD99}" destId="{84025286-75C9-4FA1-B650-A26F36D56BB9}" srcOrd="0" destOrd="0" presId="urn:microsoft.com/office/officeart/2005/8/layout/vList2"/>
    <dgm:cxn modelId="{8D69E1EB-D6FC-4ED8-AE3B-7BAE72808D7A}" srcId="{BFC5F71F-D6C4-495B-AEFE-C62B901A3D1A}" destId="{17539275-8DDD-446D-A623-508BB9582974}" srcOrd="2" destOrd="0" parTransId="{80A35E14-1406-48CA-869A-D3DB0456942F}" sibTransId="{08572F6F-93DF-45AF-BAAE-B8675B48CACD}"/>
    <dgm:cxn modelId="{70F8949B-24C4-2F4C-B0C1-5138453806FE}" type="presOf" srcId="{17539275-8DDD-446D-A623-508BB9582974}" destId="{A144AF51-B53B-44AF-91E7-11C721D0DDCA}" srcOrd="0" destOrd="0" presId="urn:microsoft.com/office/officeart/2005/8/layout/vList2"/>
    <dgm:cxn modelId="{7E0728C3-289E-194E-B07A-C8B9B42D5616}" type="presOf" srcId="{BC946ADD-3BC5-4123-8318-77814D809031}" destId="{D6B5E711-E7FF-401B-B20A-410BFA06DF43}" srcOrd="0" destOrd="0" presId="urn:microsoft.com/office/officeart/2005/8/layout/vList2"/>
    <dgm:cxn modelId="{06BCF8D2-0AC7-D241-A4A4-C992B365FD4E}" type="presOf" srcId="{6D1DD8E9-C725-4D2C-861B-C501EF5FF934}" destId="{2050B525-93C2-45B6-B69A-3E7093A1B847}" srcOrd="0" destOrd="0" presId="urn:microsoft.com/office/officeart/2005/8/layout/vList2"/>
    <dgm:cxn modelId="{8BBD242C-37BC-4453-A79A-9D8DB03D7895}" srcId="{BFC5F71F-D6C4-495B-AEFE-C62B901A3D1A}" destId="{3EAFA7A7-1FCF-48FC-849D-CFE9DCB3BD99}" srcOrd="5" destOrd="0" parTransId="{A56DE91F-F392-4A1D-8FD0-C4989AFB2E61}" sibTransId="{D85F0555-1624-428B-BB54-4232125672D0}"/>
    <dgm:cxn modelId="{8AC4A5B3-1E7F-4243-A79D-90E123E59CA0}" srcId="{BFC5F71F-D6C4-495B-AEFE-C62B901A3D1A}" destId="{556C1BE7-0158-4529-93D6-AFFC00C75C8F}" srcOrd="6" destOrd="0" parTransId="{F81D588B-4E20-4375-AC86-803E7F6B969D}" sibTransId="{2C36C896-E9ED-4993-B5A4-AB7B60C96B18}"/>
    <dgm:cxn modelId="{A7AE2CB2-98C3-40B3-8CA0-46BF3249E253}" srcId="{BFC5F71F-D6C4-495B-AEFE-C62B901A3D1A}" destId="{CE7A0609-D5B1-48EA-97FE-F69B243D4F5D}" srcOrd="3" destOrd="0" parTransId="{5A6DCEFF-620A-4439-94E6-C5B94F2E9AB9}" sibTransId="{A572B0A6-1116-4E3F-A3E5-60C6F0DF6440}"/>
    <dgm:cxn modelId="{5E028154-7829-B343-8EEB-782CFA443346}" type="presOf" srcId="{7B895154-5F8D-4649-859A-B98A7B0744C1}" destId="{B536732C-1773-4317-9B76-3D059961BDE1}" srcOrd="0" destOrd="0" presId="urn:microsoft.com/office/officeart/2005/8/layout/vList2"/>
    <dgm:cxn modelId="{F08296C5-2414-4C0B-868A-5945B042A5A7}" srcId="{BFC5F71F-D6C4-495B-AEFE-C62B901A3D1A}" destId="{7B895154-5F8D-4649-859A-B98A7B0744C1}" srcOrd="1" destOrd="0" parTransId="{D3D9A6C9-0943-49B7-9DF3-C4A7E81B4178}" sibTransId="{6B6CCD24-E713-42AE-8B67-43DFE840DEAB}"/>
    <dgm:cxn modelId="{B91139DF-85A8-44B9-B133-830302A7AC15}" srcId="{BFC5F71F-D6C4-495B-AEFE-C62B901A3D1A}" destId="{6D1DD8E9-C725-4D2C-861B-C501EF5FF934}" srcOrd="0" destOrd="0" parTransId="{18157DF5-409B-4453-9DB4-EEFB874B6872}" sibTransId="{0DCA8F19-7BA7-46A3-BA16-5F01443FEC5C}"/>
    <dgm:cxn modelId="{F89E93BF-9CE0-49BD-97F5-DE03CC77CAAB}" srcId="{BFC5F71F-D6C4-495B-AEFE-C62B901A3D1A}" destId="{BC946ADD-3BC5-4123-8318-77814D809031}" srcOrd="4" destOrd="0" parTransId="{E62CF3D0-1769-4057-B124-ED1298B28A41}" sibTransId="{912FC8EF-4CC6-4602-A4DE-07810092F53C}"/>
    <dgm:cxn modelId="{9888E984-633C-8541-90A9-53D52BA35D8D}" type="presParOf" srcId="{7708F10F-B87E-487D-9DB6-C750E15C87ED}" destId="{2050B525-93C2-45B6-B69A-3E7093A1B847}" srcOrd="0" destOrd="0" presId="urn:microsoft.com/office/officeart/2005/8/layout/vList2"/>
    <dgm:cxn modelId="{69671F6D-E88A-0B49-BD32-B5A30E0AE38F}" type="presParOf" srcId="{7708F10F-B87E-487D-9DB6-C750E15C87ED}" destId="{E8DD1C71-16E4-4668-A3B7-0C4E48FF3E6B}" srcOrd="1" destOrd="0" presId="urn:microsoft.com/office/officeart/2005/8/layout/vList2"/>
    <dgm:cxn modelId="{13FC1C5B-B774-1443-92D7-0D49ABD7249D}" type="presParOf" srcId="{7708F10F-B87E-487D-9DB6-C750E15C87ED}" destId="{B536732C-1773-4317-9B76-3D059961BDE1}" srcOrd="2" destOrd="0" presId="urn:microsoft.com/office/officeart/2005/8/layout/vList2"/>
    <dgm:cxn modelId="{CFAFE140-F75D-8748-AF4F-AF6154527721}" type="presParOf" srcId="{7708F10F-B87E-487D-9DB6-C750E15C87ED}" destId="{711A03DA-4795-4451-B2A4-237370A48194}" srcOrd="3" destOrd="0" presId="urn:microsoft.com/office/officeart/2005/8/layout/vList2"/>
    <dgm:cxn modelId="{C9866C5B-7AD5-0541-A9D7-F0ED5B102CD8}" type="presParOf" srcId="{7708F10F-B87E-487D-9DB6-C750E15C87ED}" destId="{A144AF51-B53B-44AF-91E7-11C721D0DDCA}" srcOrd="4" destOrd="0" presId="urn:microsoft.com/office/officeart/2005/8/layout/vList2"/>
    <dgm:cxn modelId="{5175F5C2-FF87-0C47-B817-8FC3CD78DD97}" type="presParOf" srcId="{7708F10F-B87E-487D-9DB6-C750E15C87ED}" destId="{AD6F81A7-88DF-4239-8752-5AAB6DF06F0B}" srcOrd="5" destOrd="0" presId="urn:microsoft.com/office/officeart/2005/8/layout/vList2"/>
    <dgm:cxn modelId="{D5243FA8-590C-4242-ACF3-D5259CFED39A}" type="presParOf" srcId="{7708F10F-B87E-487D-9DB6-C750E15C87ED}" destId="{4160AFCD-DE00-4F22-B14F-EC4C1DFA7DA0}" srcOrd="6" destOrd="0" presId="urn:microsoft.com/office/officeart/2005/8/layout/vList2"/>
    <dgm:cxn modelId="{E75BEE85-53DF-4A4B-AE07-E6B3FC0D6FED}" type="presParOf" srcId="{7708F10F-B87E-487D-9DB6-C750E15C87ED}" destId="{CEFA5B6B-FA05-4D61-9C4E-800777E45365}" srcOrd="7" destOrd="0" presId="urn:microsoft.com/office/officeart/2005/8/layout/vList2"/>
    <dgm:cxn modelId="{2F1A4B5B-BD77-AC45-A424-718C591ACFCD}" type="presParOf" srcId="{7708F10F-B87E-487D-9DB6-C750E15C87ED}" destId="{D6B5E711-E7FF-401B-B20A-410BFA06DF43}" srcOrd="8" destOrd="0" presId="urn:microsoft.com/office/officeart/2005/8/layout/vList2"/>
    <dgm:cxn modelId="{935C1FA4-A4A7-B04B-AD7B-5136D7174C44}" type="presParOf" srcId="{7708F10F-B87E-487D-9DB6-C750E15C87ED}" destId="{B4013E59-9F2A-4F21-8019-0F2034B14657}" srcOrd="9" destOrd="0" presId="urn:microsoft.com/office/officeart/2005/8/layout/vList2"/>
    <dgm:cxn modelId="{450569C4-C52D-C24E-9C1E-4BC5F838762A}" type="presParOf" srcId="{7708F10F-B87E-487D-9DB6-C750E15C87ED}" destId="{84025286-75C9-4FA1-B650-A26F36D56BB9}" srcOrd="10" destOrd="0" presId="urn:microsoft.com/office/officeart/2005/8/layout/vList2"/>
    <dgm:cxn modelId="{7C2A36CA-165A-CC4E-AC02-06239EA97BBE}" type="presParOf" srcId="{7708F10F-B87E-487D-9DB6-C750E15C87ED}" destId="{C0CB4D40-D628-4C92-85BE-4BD97900E40F}" srcOrd="11" destOrd="0" presId="urn:microsoft.com/office/officeart/2005/8/layout/vList2"/>
    <dgm:cxn modelId="{DC22DB48-710F-6149-94DB-2E5A105918F3}" type="presParOf" srcId="{7708F10F-B87E-487D-9DB6-C750E15C87ED}" destId="{2C84FE5C-3D9F-4DAE-9A3B-AC895B84885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0537F-F298-FE4A-8083-D0B4C033626E}">
      <dsp:nvSpPr>
        <dsp:cNvPr id="0" name=""/>
        <dsp:cNvSpPr/>
      </dsp:nvSpPr>
      <dsp:spPr>
        <a:xfrm>
          <a:off x="2841186" y="1064937"/>
          <a:ext cx="2547226" cy="25472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Coordinado 1VP</a:t>
          </a:r>
          <a:endParaRPr lang="es-ES" sz="2800" kern="1200" dirty="0"/>
        </a:p>
      </dsp:txBody>
      <dsp:txXfrm>
        <a:off x="3214219" y="1437970"/>
        <a:ext cx="1801160" cy="1801160"/>
      </dsp:txXfrm>
    </dsp:sp>
    <dsp:sp modelId="{88CE61FE-3F29-9341-A82C-233F274F0954}">
      <dsp:nvSpPr>
        <dsp:cNvPr id="0" name=""/>
        <dsp:cNvSpPr/>
      </dsp:nvSpPr>
      <dsp:spPr>
        <a:xfrm>
          <a:off x="3477993" y="41978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MINAE</a:t>
          </a:r>
          <a:endParaRPr lang="es-ES" sz="1500" kern="1200" dirty="0"/>
        </a:p>
      </dsp:txBody>
      <dsp:txXfrm>
        <a:off x="3664509" y="228494"/>
        <a:ext cx="900581" cy="900581"/>
      </dsp:txXfrm>
    </dsp:sp>
    <dsp:sp modelId="{462A7053-DA8E-C642-98C6-4ADAC04E258B}">
      <dsp:nvSpPr>
        <dsp:cNvPr id="0" name=""/>
        <dsp:cNvSpPr/>
      </dsp:nvSpPr>
      <dsp:spPr>
        <a:xfrm>
          <a:off x="4775650" y="666896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MAG</a:t>
          </a:r>
          <a:endParaRPr lang="es-ES" sz="1500" kern="1200" dirty="0"/>
        </a:p>
      </dsp:txBody>
      <dsp:txXfrm>
        <a:off x="4962166" y="853412"/>
        <a:ext cx="900581" cy="900581"/>
      </dsp:txXfrm>
    </dsp:sp>
    <dsp:sp modelId="{F17A93DD-FDF2-1C46-ACAA-F01532A7F288}">
      <dsp:nvSpPr>
        <dsp:cNvPr id="0" name=""/>
        <dsp:cNvSpPr/>
      </dsp:nvSpPr>
      <dsp:spPr>
        <a:xfrm>
          <a:off x="5096145" y="2071076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Seguridad</a:t>
          </a:r>
          <a:endParaRPr lang="es-ES" sz="1500" kern="1200" dirty="0"/>
        </a:p>
      </dsp:txBody>
      <dsp:txXfrm>
        <a:off x="5282661" y="2257592"/>
        <a:ext cx="900581" cy="900581"/>
      </dsp:txXfrm>
    </dsp:sp>
    <dsp:sp modelId="{48B92235-E28E-7041-829F-8141E3B7C4C4}">
      <dsp:nvSpPr>
        <dsp:cNvPr id="0" name=""/>
        <dsp:cNvSpPr/>
      </dsp:nvSpPr>
      <dsp:spPr>
        <a:xfrm>
          <a:off x="4198138" y="3197141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MOPT</a:t>
          </a:r>
          <a:endParaRPr lang="es-ES" sz="1500" kern="1200" dirty="0"/>
        </a:p>
      </dsp:txBody>
      <dsp:txXfrm>
        <a:off x="4384654" y="3383657"/>
        <a:ext cx="900581" cy="900581"/>
      </dsp:txXfrm>
    </dsp:sp>
    <dsp:sp modelId="{ADC1D1DE-5290-8D40-B588-2CB30138C452}">
      <dsp:nvSpPr>
        <dsp:cNvPr id="0" name=""/>
        <dsp:cNvSpPr/>
      </dsp:nvSpPr>
      <dsp:spPr>
        <a:xfrm>
          <a:off x="2757847" y="3197141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MIVAH</a:t>
          </a:r>
          <a:endParaRPr lang="es-ES" sz="1500" kern="1200" dirty="0"/>
        </a:p>
      </dsp:txBody>
      <dsp:txXfrm>
        <a:off x="2944363" y="3383657"/>
        <a:ext cx="900581" cy="900581"/>
      </dsp:txXfrm>
    </dsp:sp>
    <dsp:sp modelId="{5C991591-ABB1-3D46-A435-78FCFE6D907D}">
      <dsp:nvSpPr>
        <dsp:cNvPr id="0" name=""/>
        <dsp:cNvSpPr/>
      </dsp:nvSpPr>
      <dsp:spPr>
        <a:xfrm>
          <a:off x="1859841" y="2071076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ICT</a:t>
          </a:r>
          <a:endParaRPr lang="es-ES" sz="1500" kern="1200" dirty="0"/>
        </a:p>
      </dsp:txBody>
      <dsp:txXfrm>
        <a:off x="2046357" y="2257592"/>
        <a:ext cx="900581" cy="900581"/>
      </dsp:txXfrm>
    </dsp:sp>
    <dsp:sp modelId="{2D914DE8-AD0B-5C45-A673-DCB8A093D96E}">
      <dsp:nvSpPr>
        <dsp:cNvPr id="0" name=""/>
        <dsp:cNvSpPr/>
      </dsp:nvSpPr>
      <dsp:spPr>
        <a:xfrm>
          <a:off x="2180336" y="666896"/>
          <a:ext cx="1273613" cy="1273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Relaciones Exteriores</a:t>
          </a:r>
          <a:endParaRPr lang="es-ES" sz="1500" kern="1200" dirty="0"/>
        </a:p>
      </dsp:txBody>
      <dsp:txXfrm>
        <a:off x="2366852" y="853412"/>
        <a:ext cx="900581" cy="900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D5B9A-E691-4D43-A2D1-E0BF71D875DA}">
      <dsp:nvSpPr>
        <dsp:cNvPr id="0" name=""/>
        <dsp:cNvSpPr/>
      </dsp:nvSpPr>
      <dsp:spPr>
        <a:xfrm rot="5400000">
          <a:off x="426068" y="1595241"/>
          <a:ext cx="1271666" cy="21160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DA0A3-5EB4-4B48-AE34-793B67E1A46A}">
      <dsp:nvSpPr>
        <dsp:cNvPr id="0" name=""/>
        <dsp:cNvSpPr/>
      </dsp:nvSpPr>
      <dsp:spPr>
        <a:xfrm>
          <a:off x="213795" y="2227476"/>
          <a:ext cx="1910358" cy="167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/>
            <a:t>Paso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/>
            <a:t>Elaboración Documento Marco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 dirty="0"/>
            <a:t>Diseño del Primer Borrador de Política por parte de la CONAMAR y su Secretaría </a:t>
          </a:r>
          <a:r>
            <a:rPr lang="es-CR" sz="1300" kern="1200" dirty="0" smtClean="0"/>
            <a:t>Técnica.</a:t>
          </a:r>
          <a:endParaRPr lang="es-CR" sz="1300" kern="1200" dirty="0"/>
        </a:p>
      </dsp:txBody>
      <dsp:txXfrm>
        <a:off x="213795" y="2227476"/>
        <a:ext cx="1910358" cy="1674541"/>
      </dsp:txXfrm>
    </dsp:sp>
    <dsp:sp modelId="{33C04AEE-6438-4E6D-9B6E-C924AA105013}">
      <dsp:nvSpPr>
        <dsp:cNvPr id="0" name=""/>
        <dsp:cNvSpPr/>
      </dsp:nvSpPr>
      <dsp:spPr>
        <a:xfrm>
          <a:off x="1763709" y="1439457"/>
          <a:ext cx="360445" cy="3604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14310"/>
            <a:satOff val="-22665"/>
            <a:lumOff val="15963"/>
            <a:alphaOff val="0"/>
          </a:schemeClr>
        </a:solidFill>
        <a:ln w="25400" cap="flat" cmpd="sng" algn="ctr">
          <a:solidFill>
            <a:schemeClr val="accent1">
              <a:shade val="50000"/>
              <a:hueOff val="214310"/>
              <a:satOff val="-22665"/>
              <a:lumOff val="15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3368F-7625-4162-A929-5D8176F7AACD}">
      <dsp:nvSpPr>
        <dsp:cNvPr id="0" name=""/>
        <dsp:cNvSpPr/>
      </dsp:nvSpPr>
      <dsp:spPr>
        <a:xfrm rot="5400000">
          <a:off x="2764720" y="914894"/>
          <a:ext cx="1271666" cy="21160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428619"/>
            <a:satOff val="-45330"/>
            <a:lumOff val="31927"/>
            <a:alphaOff val="0"/>
          </a:schemeClr>
        </a:solidFill>
        <a:ln w="25400" cap="flat" cmpd="sng" algn="ctr">
          <a:solidFill>
            <a:schemeClr val="accent1">
              <a:shade val="50000"/>
              <a:hueOff val="428619"/>
              <a:satOff val="-45330"/>
              <a:lumOff val="31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0BECF-7B40-49E7-99D8-0186430B3F3D}">
      <dsp:nvSpPr>
        <dsp:cNvPr id="0" name=""/>
        <dsp:cNvSpPr/>
      </dsp:nvSpPr>
      <dsp:spPr>
        <a:xfrm>
          <a:off x="2552447" y="1514225"/>
          <a:ext cx="1910358" cy="187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/>
            <a:t>Paso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 dirty="0"/>
            <a:t>Talleres Regionales de consulta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/>
            <a:t>Incoporación de observaciones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/>
            <a:t>Diseño de Segundo Borrador de Política por parte de CONAMAR</a:t>
          </a:r>
        </a:p>
      </dsp:txBody>
      <dsp:txXfrm>
        <a:off x="2552447" y="1514225"/>
        <a:ext cx="1910358" cy="1877830"/>
      </dsp:txXfrm>
    </dsp:sp>
    <dsp:sp modelId="{527F9B2E-C4D0-421C-9E83-9F76ECBE4FE8}">
      <dsp:nvSpPr>
        <dsp:cNvPr id="0" name=""/>
        <dsp:cNvSpPr/>
      </dsp:nvSpPr>
      <dsp:spPr>
        <a:xfrm>
          <a:off x="4102361" y="759110"/>
          <a:ext cx="360445" cy="3604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642929"/>
            <a:satOff val="-67995"/>
            <a:lumOff val="47890"/>
            <a:alphaOff val="0"/>
          </a:schemeClr>
        </a:solidFill>
        <a:ln w="25400" cap="flat" cmpd="sng" algn="ctr">
          <a:solidFill>
            <a:schemeClr val="accent1">
              <a:shade val="50000"/>
              <a:hueOff val="642929"/>
              <a:satOff val="-67995"/>
              <a:lumOff val="478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CA6BC-7298-486A-AB59-03D205FC73FC}">
      <dsp:nvSpPr>
        <dsp:cNvPr id="0" name=""/>
        <dsp:cNvSpPr/>
      </dsp:nvSpPr>
      <dsp:spPr>
        <a:xfrm rot="5400000">
          <a:off x="5103372" y="182327"/>
          <a:ext cx="1271666" cy="21160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642929"/>
            <a:satOff val="-67995"/>
            <a:lumOff val="47890"/>
            <a:alphaOff val="0"/>
          </a:schemeClr>
        </a:solidFill>
        <a:ln w="25400" cap="flat" cmpd="sng" algn="ctr">
          <a:solidFill>
            <a:schemeClr val="accent1">
              <a:shade val="50000"/>
              <a:hueOff val="642929"/>
              <a:satOff val="-67995"/>
              <a:lumOff val="478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2AADC-BD77-4334-886A-13CB22365337}">
      <dsp:nvSpPr>
        <dsp:cNvPr id="0" name=""/>
        <dsp:cNvSpPr/>
      </dsp:nvSpPr>
      <dsp:spPr>
        <a:xfrm>
          <a:off x="4891099" y="798177"/>
          <a:ext cx="1910358" cy="1982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/>
            <a:t>Paso 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/>
            <a:t>Taller Nacional para presentar el Segundo Borrador y abrir un diálogo nacional con delegados de los participantes a los talleres regionales.</a:t>
          </a:r>
        </a:p>
      </dsp:txBody>
      <dsp:txXfrm>
        <a:off x="4891099" y="798177"/>
        <a:ext cx="1910358" cy="1982271"/>
      </dsp:txXfrm>
    </dsp:sp>
    <dsp:sp modelId="{41849773-3208-4586-8B61-0FDC0B46DD12}">
      <dsp:nvSpPr>
        <dsp:cNvPr id="0" name=""/>
        <dsp:cNvSpPr/>
      </dsp:nvSpPr>
      <dsp:spPr>
        <a:xfrm>
          <a:off x="6441013" y="26543"/>
          <a:ext cx="360445" cy="3604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428619"/>
            <a:satOff val="-45330"/>
            <a:lumOff val="31927"/>
            <a:alphaOff val="0"/>
          </a:schemeClr>
        </a:solidFill>
        <a:ln w="25400" cap="flat" cmpd="sng" algn="ctr">
          <a:solidFill>
            <a:schemeClr val="accent1">
              <a:shade val="50000"/>
              <a:hueOff val="428619"/>
              <a:satOff val="-45330"/>
              <a:lumOff val="31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C1AB-8DEA-4E00-8759-9490D543BF22}">
      <dsp:nvSpPr>
        <dsp:cNvPr id="0" name=""/>
        <dsp:cNvSpPr/>
      </dsp:nvSpPr>
      <dsp:spPr>
        <a:xfrm rot="5400000">
          <a:off x="7442024" y="-396374"/>
          <a:ext cx="1271666" cy="21160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14310"/>
            <a:satOff val="-22665"/>
            <a:lumOff val="15963"/>
            <a:alphaOff val="0"/>
          </a:schemeClr>
        </a:solidFill>
        <a:ln w="25400" cap="flat" cmpd="sng" algn="ctr">
          <a:solidFill>
            <a:schemeClr val="accent1">
              <a:shade val="50000"/>
              <a:hueOff val="214310"/>
              <a:satOff val="-22665"/>
              <a:lumOff val="15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7C4EA-5374-436F-95A0-C8D34F503335}">
      <dsp:nvSpPr>
        <dsp:cNvPr id="0" name=""/>
        <dsp:cNvSpPr/>
      </dsp:nvSpPr>
      <dsp:spPr>
        <a:xfrm>
          <a:off x="7229752" y="235861"/>
          <a:ext cx="1910358" cy="167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/>
            <a:t>Paso 4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/>
            <a:t>Elaboración de Propuesta Final de Politica Nacional del Mar por parte de CONAMAR</a:t>
          </a:r>
        </a:p>
      </dsp:txBody>
      <dsp:txXfrm>
        <a:off x="7229752" y="235861"/>
        <a:ext cx="1910358" cy="167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F75DA-B618-4771-A1CE-43918BF98108}">
      <dsp:nvSpPr>
        <dsp:cNvPr id="0" name=""/>
        <dsp:cNvSpPr/>
      </dsp:nvSpPr>
      <dsp:spPr>
        <a:xfrm>
          <a:off x="1264595" y="846652"/>
          <a:ext cx="5643209" cy="564320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A2295-F5A7-44ED-AF35-13CA0346330D}">
      <dsp:nvSpPr>
        <dsp:cNvPr id="0" name=""/>
        <dsp:cNvSpPr/>
      </dsp:nvSpPr>
      <dsp:spPr>
        <a:xfrm>
          <a:off x="1264595" y="846652"/>
          <a:ext cx="5643209" cy="564320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41BF7-6353-431F-9198-F47272EB9EDA}">
      <dsp:nvSpPr>
        <dsp:cNvPr id="0" name=""/>
        <dsp:cNvSpPr/>
      </dsp:nvSpPr>
      <dsp:spPr>
        <a:xfrm>
          <a:off x="1264595" y="846652"/>
          <a:ext cx="5643209" cy="564320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8EA12-64CB-4ED4-854C-C848A7115550}">
      <dsp:nvSpPr>
        <dsp:cNvPr id="0" name=""/>
        <dsp:cNvSpPr/>
      </dsp:nvSpPr>
      <dsp:spPr>
        <a:xfrm>
          <a:off x="1264595" y="846652"/>
          <a:ext cx="5643209" cy="564320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324C7-8562-4AD3-B43C-ECB37D8887E6}">
      <dsp:nvSpPr>
        <dsp:cNvPr id="0" name=""/>
        <dsp:cNvSpPr/>
      </dsp:nvSpPr>
      <dsp:spPr>
        <a:xfrm>
          <a:off x="1264595" y="846652"/>
          <a:ext cx="5643209" cy="564320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F36F-E347-416A-AEE5-959AF45F1658}">
      <dsp:nvSpPr>
        <dsp:cNvPr id="0" name=""/>
        <dsp:cNvSpPr/>
      </dsp:nvSpPr>
      <dsp:spPr>
        <a:xfrm>
          <a:off x="2787315" y="2369373"/>
          <a:ext cx="2597769" cy="259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Política Nacional del Mar</a:t>
          </a:r>
          <a:endParaRPr lang="es-CR" sz="3200" kern="1200" dirty="0"/>
        </a:p>
      </dsp:txBody>
      <dsp:txXfrm>
        <a:off x="3167749" y="2749807"/>
        <a:ext cx="1836901" cy="1836901"/>
      </dsp:txXfrm>
    </dsp:sp>
    <dsp:sp modelId="{B661F49C-5E9A-4604-AF19-097A63369153}">
      <dsp:nvSpPr>
        <dsp:cNvPr id="0" name=""/>
        <dsp:cNvSpPr/>
      </dsp:nvSpPr>
      <dsp:spPr>
        <a:xfrm>
          <a:off x="3176980" y="2897"/>
          <a:ext cx="1818438" cy="18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Gobernabili-dad y gobernanza</a:t>
          </a:r>
          <a:endParaRPr lang="es-CR" sz="1600" kern="1200" dirty="0"/>
        </a:p>
      </dsp:txBody>
      <dsp:txXfrm>
        <a:off x="3443284" y="269201"/>
        <a:ext cx="1285830" cy="1285830"/>
      </dsp:txXfrm>
    </dsp:sp>
    <dsp:sp modelId="{2868EEA2-900C-41FC-BCA9-D6C9B8289ADF}">
      <dsp:nvSpPr>
        <dsp:cNvPr id="0" name=""/>
        <dsp:cNvSpPr/>
      </dsp:nvSpPr>
      <dsp:spPr>
        <a:xfrm>
          <a:off x="5798226" y="1907344"/>
          <a:ext cx="1818438" cy="18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Bienestar humano  y aprovecha-miento sostenible</a:t>
          </a:r>
          <a:endParaRPr lang="es-CR" sz="1600" kern="1200" dirty="0"/>
        </a:p>
      </dsp:txBody>
      <dsp:txXfrm>
        <a:off x="6064530" y="2173648"/>
        <a:ext cx="1285830" cy="1285830"/>
      </dsp:txXfrm>
    </dsp:sp>
    <dsp:sp modelId="{6B683B82-39F0-4F62-B104-7217291A1964}">
      <dsp:nvSpPr>
        <dsp:cNvPr id="0" name=""/>
        <dsp:cNvSpPr/>
      </dsp:nvSpPr>
      <dsp:spPr>
        <a:xfrm>
          <a:off x="4796999" y="4988803"/>
          <a:ext cx="1818438" cy="18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Conocimiento científico, tecnológico y tradicional</a:t>
          </a:r>
          <a:endParaRPr lang="es-CR" sz="1600" kern="1200" dirty="0"/>
        </a:p>
      </dsp:txBody>
      <dsp:txXfrm>
        <a:off x="5063303" y="5255107"/>
        <a:ext cx="1285830" cy="1285830"/>
      </dsp:txXfrm>
    </dsp:sp>
    <dsp:sp modelId="{6E228CFB-0BF6-48D7-BE91-76D94338078E}">
      <dsp:nvSpPr>
        <dsp:cNvPr id="0" name=""/>
        <dsp:cNvSpPr/>
      </dsp:nvSpPr>
      <dsp:spPr>
        <a:xfrm>
          <a:off x="1556961" y="4988803"/>
          <a:ext cx="1818438" cy="18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Seguridad, protección y vigilancia</a:t>
          </a:r>
          <a:endParaRPr lang="es-CR" sz="1600" kern="1200" dirty="0"/>
        </a:p>
      </dsp:txBody>
      <dsp:txXfrm>
        <a:off x="1823265" y="5255107"/>
        <a:ext cx="1285830" cy="1285830"/>
      </dsp:txXfrm>
    </dsp:sp>
    <dsp:sp modelId="{A2C9CE35-FDB1-4437-9799-67ECBBDBD9BD}">
      <dsp:nvSpPr>
        <dsp:cNvPr id="0" name=""/>
        <dsp:cNvSpPr/>
      </dsp:nvSpPr>
      <dsp:spPr>
        <a:xfrm>
          <a:off x="555734" y="1907344"/>
          <a:ext cx="1818438" cy="18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Conservación de los recursos marino costeros y reducción de riesgos</a:t>
          </a:r>
          <a:endParaRPr lang="es-CR" sz="1600" kern="1200" dirty="0"/>
        </a:p>
      </dsp:txBody>
      <dsp:txXfrm>
        <a:off x="822038" y="2173648"/>
        <a:ext cx="1285830" cy="1285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79924-0226-49DE-9C4D-4EACC169F4E0}">
      <dsp:nvSpPr>
        <dsp:cNvPr id="0" name=""/>
        <dsp:cNvSpPr/>
      </dsp:nvSpPr>
      <dsp:spPr>
        <a:xfrm>
          <a:off x="770" y="1867401"/>
          <a:ext cx="1582319" cy="79115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Presidencia de la República</a:t>
          </a:r>
          <a:endParaRPr lang="es-CR" sz="1700" kern="1200" dirty="0"/>
        </a:p>
      </dsp:txBody>
      <dsp:txXfrm>
        <a:off x="23942" y="1890573"/>
        <a:ext cx="1535975" cy="744815"/>
      </dsp:txXfrm>
    </dsp:sp>
    <dsp:sp modelId="{3296617E-AD1B-432A-A32B-5379EC3B9C42}">
      <dsp:nvSpPr>
        <dsp:cNvPr id="0" name=""/>
        <dsp:cNvSpPr/>
      </dsp:nvSpPr>
      <dsp:spPr>
        <a:xfrm rot="17350740">
          <a:off x="936253" y="1337415"/>
          <a:ext cx="192659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926599" y="15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kern="1200" dirty="0"/>
        </a:p>
      </dsp:txBody>
      <dsp:txXfrm>
        <a:off x="1851388" y="1304983"/>
        <a:ext cx="96329" cy="96329"/>
      </dsp:txXfrm>
    </dsp:sp>
    <dsp:sp modelId="{558E6739-B29B-4257-A29C-66EC52651916}">
      <dsp:nvSpPr>
        <dsp:cNvPr id="0" name=""/>
        <dsp:cNvSpPr/>
      </dsp:nvSpPr>
      <dsp:spPr>
        <a:xfrm>
          <a:off x="2216017" y="47734"/>
          <a:ext cx="1582319" cy="79115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latin typeface="Arial" pitchFamily="34" charset="0"/>
              <a:cs typeface="Arial" pitchFamily="34" charset="0"/>
            </a:rPr>
            <a:t>Consejos  Presidenciales</a:t>
          </a:r>
          <a:endParaRPr lang="es-CR" sz="1700" b="1" kern="1200" dirty="0">
            <a:latin typeface="Arial" pitchFamily="34" charset="0"/>
            <a:cs typeface="Arial" pitchFamily="34" charset="0"/>
          </a:endParaRPr>
        </a:p>
      </dsp:txBody>
      <dsp:txXfrm>
        <a:off x="2239189" y="70906"/>
        <a:ext cx="1535975" cy="744815"/>
      </dsp:txXfrm>
    </dsp:sp>
    <dsp:sp modelId="{CEB2D5F4-3522-43FC-BF56-33A9FA60947F}">
      <dsp:nvSpPr>
        <dsp:cNvPr id="0" name=""/>
        <dsp:cNvSpPr/>
      </dsp:nvSpPr>
      <dsp:spPr>
        <a:xfrm rot="18289469">
          <a:off x="1345388" y="1792332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1871845" y="1780356"/>
        <a:ext cx="55416" cy="55416"/>
      </dsp:txXfrm>
    </dsp:sp>
    <dsp:sp modelId="{4A99C45E-E69D-4C8D-B355-3639245E3167}">
      <dsp:nvSpPr>
        <dsp:cNvPr id="0" name=""/>
        <dsp:cNvSpPr/>
      </dsp:nvSpPr>
      <dsp:spPr>
        <a:xfrm>
          <a:off x="2216017" y="957568"/>
          <a:ext cx="1582319" cy="79115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latin typeface="Arial" pitchFamily="34" charset="0"/>
              <a:cs typeface="Arial" pitchFamily="34" charset="0"/>
            </a:rPr>
            <a:t>Consejos Presidenciales</a:t>
          </a:r>
          <a:endParaRPr lang="es-CR" sz="1700" b="1" kern="1200" dirty="0">
            <a:latin typeface="Arial" pitchFamily="34" charset="0"/>
            <a:cs typeface="Arial" pitchFamily="34" charset="0"/>
          </a:endParaRPr>
        </a:p>
      </dsp:txBody>
      <dsp:txXfrm>
        <a:off x="2239189" y="980740"/>
        <a:ext cx="1535975" cy="744815"/>
      </dsp:txXfrm>
    </dsp:sp>
    <dsp:sp modelId="{67F364C4-2FA4-4403-84F9-A1E0034E503C}">
      <dsp:nvSpPr>
        <dsp:cNvPr id="0" name=""/>
        <dsp:cNvSpPr/>
      </dsp:nvSpPr>
      <dsp:spPr>
        <a:xfrm rot="18289469">
          <a:off x="3560635" y="882498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4087091" y="870523"/>
        <a:ext cx="55416" cy="55416"/>
      </dsp:txXfrm>
    </dsp:sp>
    <dsp:sp modelId="{D54607DB-C0BC-4EE2-BA5F-9D309332CDBE}">
      <dsp:nvSpPr>
        <dsp:cNvPr id="0" name=""/>
        <dsp:cNvSpPr/>
      </dsp:nvSpPr>
      <dsp:spPr>
        <a:xfrm>
          <a:off x="4431263" y="47734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454435" y="70906"/>
        <a:ext cx="1535975" cy="744815"/>
      </dsp:txXfrm>
    </dsp:sp>
    <dsp:sp modelId="{8D00834B-694C-4A21-BBAC-A751938BF0C3}">
      <dsp:nvSpPr>
        <dsp:cNvPr id="0" name=""/>
        <dsp:cNvSpPr/>
      </dsp:nvSpPr>
      <dsp:spPr>
        <a:xfrm>
          <a:off x="6013582" y="42758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6314223" y="427491"/>
        <a:ext cx="31646" cy="31646"/>
      </dsp:txXfrm>
    </dsp:sp>
    <dsp:sp modelId="{968D8DA5-FDDA-49DD-A86A-2C8FF36EAC77}">
      <dsp:nvSpPr>
        <dsp:cNvPr id="0" name=""/>
        <dsp:cNvSpPr/>
      </dsp:nvSpPr>
      <dsp:spPr>
        <a:xfrm>
          <a:off x="6646510" y="47734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669682" y="70906"/>
        <a:ext cx="1535975" cy="744815"/>
      </dsp:txXfrm>
    </dsp:sp>
    <dsp:sp modelId="{9802FF8F-7322-4722-A7A5-BD82EC85E448}">
      <dsp:nvSpPr>
        <dsp:cNvPr id="0" name=""/>
        <dsp:cNvSpPr/>
      </dsp:nvSpPr>
      <dsp:spPr>
        <a:xfrm>
          <a:off x="3798336" y="1337415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4098976" y="1337324"/>
        <a:ext cx="31646" cy="31646"/>
      </dsp:txXfrm>
    </dsp:sp>
    <dsp:sp modelId="{A050BB91-60C7-4CA5-94EA-4C0FEB6439C3}">
      <dsp:nvSpPr>
        <dsp:cNvPr id="0" name=""/>
        <dsp:cNvSpPr/>
      </dsp:nvSpPr>
      <dsp:spPr>
        <a:xfrm>
          <a:off x="4431263" y="957568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454435" y="980740"/>
        <a:ext cx="1535975" cy="744815"/>
      </dsp:txXfrm>
    </dsp:sp>
    <dsp:sp modelId="{107BCEDA-D7CC-4A18-82A6-68852E870133}">
      <dsp:nvSpPr>
        <dsp:cNvPr id="0" name=""/>
        <dsp:cNvSpPr/>
      </dsp:nvSpPr>
      <dsp:spPr>
        <a:xfrm>
          <a:off x="6013582" y="1337415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6314223" y="1337324"/>
        <a:ext cx="31646" cy="31646"/>
      </dsp:txXfrm>
    </dsp:sp>
    <dsp:sp modelId="{39B865C4-C53A-4305-ADD5-3A47403EF5A8}">
      <dsp:nvSpPr>
        <dsp:cNvPr id="0" name=""/>
        <dsp:cNvSpPr/>
      </dsp:nvSpPr>
      <dsp:spPr>
        <a:xfrm>
          <a:off x="6646510" y="957568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669682" y="980740"/>
        <a:ext cx="1535975" cy="744815"/>
      </dsp:txXfrm>
    </dsp:sp>
    <dsp:sp modelId="{ABBFD78A-5390-459C-B68C-646CB1902441}">
      <dsp:nvSpPr>
        <dsp:cNvPr id="0" name=""/>
        <dsp:cNvSpPr/>
      </dsp:nvSpPr>
      <dsp:spPr>
        <a:xfrm rot="3310531">
          <a:off x="3560635" y="1792332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4087091" y="1780356"/>
        <a:ext cx="55416" cy="55416"/>
      </dsp:txXfrm>
    </dsp:sp>
    <dsp:sp modelId="{334C519B-EAD6-4185-84D7-8612B8A472AC}">
      <dsp:nvSpPr>
        <dsp:cNvPr id="0" name=""/>
        <dsp:cNvSpPr/>
      </dsp:nvSpPr>
      <dsp:spPr>
        <a:xfrm>
          <a:off x="4431263" y="1867401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454435" y="1890573"/>
        <a:ext cx="1535975" cy="744815"/>
      </dsp:txXfrm>
    </dsp:sp>
    <dsp:sp modelId="{2C2BB10B-A015-4F58-AB3D-1FE2718B4E68}">
      <dsp:nvSpPr>
        <dsp:cNvPr id="0" name=""/>
        <dsp:cNvSpPr/>
      </dsp:nvSpPr>
      <dsp:spPr>
        <a:xfrm>
          <a:off x="6013582" y="2247249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6314223" y="2247158"/>
        <a:ext cx="31646" cy="31646"/>
      </dsp:txXfrm>
    </dsp:sp>
    <dsp:sp modelId="{2B35648F-E235-442E-BC81-7C4C68A89B19}">
      <dsp:nvSpPr>
        <dsp:cNvPr id="0" name=""/>
        <dsp:cNvSpPr/>
      </dsp:nvSpPr>
      <dsp:spPr>
        <a:xfrm>
          <a:off x="6646510" y="1867401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669682" y="1890573"/>
        <a:ext cx="1535975" cy="744815"/>
      </dsp:txXfrm>
    </dsp:sp>
    <dsp:sp modelId="{2018AC52-49CC-440A-96C6-35AA8AECE02C}">
      <dsp:nvSpPr>
        <dsp:cNvPr id="0" name=""/>
        <dsp:cNvSpPr/>
      </dsp:nvSpPr>
      <dsp:spPr>
        <a:xfrm>
          <a:off x="1583089" y="2247249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883730" y="2247158"/>
        <a:ext cx="31646" cy="31646"/>
      </dsp:txXfrm>
    </dsp:sp>
    <dsp:sp modelId="{F0DBBAF4-1F98-45F8-89BA-D0EECA3FCAA7}">
      <dsp:nvSpPr>
        <dsp:cNvPr id="0" name=""/>
        <dsp:cNvSpPr/>
      </dsp:nvSpPr>
      <dsp:spPr>
        <a:xfrm>
          <a:off x="2216017" y="1867401"/>
          <a:ext cx="1582319" cy="79115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700" kern="1200" dirty="0"/>
        </a:p>
      </dsp:txBody>
      <dsp:txXfrm>
        <a:off x="2239189" y="1890573"/>
        <a:ext cx="1535975" cy="744815"/>
      </dsp:txXfrm>
    </dsp:sp>
    <dsp:sp modelId="{C2A5B17A-1D68-4BB9-B1EA-F97087343A6F}">
      <dsp:nvSpPr>
        <dsp:cNvPr id="0" name=""/>
        <dsp:cNvSpPr/>
      </dsp:nvSpPr>
      <dsp:spPr>
        <a:xfrm rot="3310531">
          <a:off x="1345388" y="2702165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1871845" y="2690190"/>
        <a:ext cx="55416" cy="55416"/>
      </dsp:txXfrm>
    </dsp:sp>
    <dsp:sp modelId="{4AB61236-4B79-47ED-AD8F-9BBCD655F1FF}">
      <dsp:nvSpPr>
        <dsp:cNvPr id="0" name=""/>
        <dsp:cNvSpPr/>
      </dsp:nvSpPr>
      <dsp:spPr>
        <a:xfrm>
          <a:off x="2216017" y="2777235"/>
          <a:ext cx="1582319" cy="79115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latin typeface="Arial" pitchFamily="34" charset="0"/>
              <a:cs typeface="Arial" pitchFamily="34" charset="0"/>
            </a:rPr>
            <a:t>Consejos Presidenciales</a:t>
          </a:r>
          <a:endParaRPr lang="es-CR" sz="1700" b="1" kern="1200" dirty="0">
            <a:latin typeface="Arial" pitchFamily="34" charset="0"/>
            <a:cs typeface="Arial" pitchFamily="34" charset="0"/>
          </a:endParaRPr>
        </a:p>
      </dsp:txBody>
      <dsp:txXfrm>
        <a:off x="2239189" y="2800407"/>
        <a:ext cx="1535975" cy="744815"/>
      </dsp:txXfrm>
    </dsp:sp>
    <dsp:sp modelId="{0217C50B-7CC9-4E92-A64F-16ADA054CCB9}">
      <dsp:nvSpPr>
        <dsp:cNvPr id="0" name=""/>
        <dsp:cNvSpPr/>
      </dsp:nvSpPr>
      <dsp:spPr>
        <a:xfrm>
          <a:off x="3798336" y="315708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4098976" y="3156991"/>
        <a:ext cx="31646" cy="31646"/>
      </dsp:txXfrm>
    </dsp:sp>
    <dsp:sp modelId="{615FB9C9-4E04-49F2-B671-0D286E7C897A}">
      <dsp:nvSpPr>
        <dsp:cNvPr id="0" name=""/>
        <dsp:cNvSpPr/>
      </dsp:nvSpPr>
      <dsp:spPr>
        <a:xfrm>
          <a:off x="4431263" y="2777235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454435" y="2800407"/>
        <a:ext cx="1535975" cy="744815"/>
      </dsp:txXfrm>
    </dsp:sp>
    <dsp:sp modelId="{0E7018E8-0567-4D81-BE91-9588F0D5170A}">
      <dsp:nvSpPr>
        <dsp:cNvPr id="0" name=""/>
        <dsp:cNvSpPr/>
      </dsp:nvSpPr>
      <dsp:spPr>
        <a:xfrm>
          <a:off x="6013582" y="315708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6314223" y="3156991"/>
        <a:ext cx="31646" cy="31646"/>
      </dsp:txXfrm>
    </dsp:sp>
    <dsp:sp modelId="{DC1EF35B-19F4-472E-915B-8E9FC74A5827}">
      <dsp:nvSpPr>
        <dsp:cNvPr id="0" name=""/>
        <dsp:cNvSpPr/>
      </dsp:nvSpPr>
      <dsp:spPr>
        <a:xfrm>
          <a:off x="6646510" y="2777235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669682" y="2800407"/>
        <a:ext cx="1535975" cy="744815"/>
      </dsp:txXfrm>
    </dsp:sp>
    <dsp:sp modelId="{2AC6C471-4D04-4B06-A4F9-9D0FEC0D0DEE}">
      <dsp:nvSpPr>
        <dsp:cNvPr id="0" name=""/>
        <dsp:cNvSpPr/>
      </dsp:nvSpPr>
      <dsp:spPr>
        <a:xfrm rot="4249260">
          <a:off x="936253" y="3157082"/>
          <a:ext cx="192659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926599" y="15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kern="1200" dirty="0"/>
        </a:p>
      </dsp:txBody>
      <dsp:txXfrm>
        <a:off x="1851388" y="3124649"/>
        <a:ext cx="96329" cy="96329"/>
      </dsp:txXfrm>
    </dsp:sp>
    <dsp:sp modelId="{DFC4074B-5CA5-4C98-8E6B-12F899F02315}">
      <dsp:nvSpPr>
        <dsp:cNvPr id="0" name=""/>
        <dsp:cNvSpPr/>
      </dsp:nvSpPr>
      <dsp:spPr>
        <a:xfrm>
          <a:off x="2216017" y="3687068"/>
          <a:ext cx="1582319" cy="79115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latin typeface="Arial" pitchFamily="34" charset="0"/>
              <a:cs typeface="Arial" pitchFamily="34" charset="0"/>
            </a:rPr>
            <a:t>Consejos Presidenciales</a:t>
          </a:r>
          <a:endParaRPr lang="es-CR" sz="1700" b="1" kern="1200" dirty="0">
            <a:latin typeface="Arial" pitchFamily="34" charset="0"/>
            <a:cs typeface="Arial" pitchFamily="34" charset="0"/>
          </a:endParaRPr>
        </a:p>
      </dsp:txBody>
      <dsp:txXfrm>
        <a:off x="2239189" y="3710240"/>
        <a:ext cx="1535975" cy="744815"/>
      </dsp:txXfrm>
    </dsp:sp>
    <dsp:sp modelId="{E429F57B-D7A4-464A-9BE3-77FCB4DA45E6}">
      <dsp:nvSpPr>
        <dsp:cNvPr id="0" name=""/>
        <dsp:cNvSpPr/>
      </dsp:nvSpPr>
      <dsp:spPr>
        <a:xfrm>
          <a:off x="3798336" y="4066916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4098976" y="4066825"/>
        <a:ext cx="31646" cy="31646"/>
      </dsp:txXfrm>
    </dsp:sp>
    <dsp:sp modelId="{BD1A0461-9307-43B7-8896-5813A496613D}">
      <dsp:nvSpPr>
        <dsp:cNvPr id="0" name=""/>
        <dsp:cNvSpPr/>
      </dsp:nvSpPr>
      <dsp:spPr>
        <a:xfrm>
          <a:off x="4431263" y="3687068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Sectores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454435" y="3710240"/>
        <a:ext cx="1535975" cy="744815"/>
      </dsp:txXfrm>
    </dsp:sp>
    <dsp:sp modelId="{745747F8-DC93-4DA4-A0E1-1E492BD42266}">
      <dsp:nvSpPr>
        <dsp:cNvPr id="0" name=""/>
        <dsp:cNvSpPr/>
      </dsp:nvSpPr>
      <dsp:spPr>
        <a:xfrm>
          <a:off x="6013582" y="4066916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6314223" y="4066825"/>
        <a:ext cx="31646" cy="31646"/>
      </dsp:txXfrm>
    </dsp:sp>
    <dsp:sp modelId="{B979403D-5052-4FBC-AF63-69D92938DE40}">
      <dsp:nvSpPr>
        <dsp:cNvPr id="0" name=""/>
        <dsp:cNvSpPr/>
      </dsp:nvSpPr>
      <dsp:spPr>
        <a:xfrm>
          <a:off x="6646510" y="3687068"/>
          <a:ext cx="1582319" cy="791159"/>
        </a:xfrm>
        <a:prstGeom prst="roundRect">
          <a:avLst>
            <a:gd name="adj" fmla="val 10000"/>
          </a:avLst>
        </a:prstGeom>
        <a:solidFill>
          <a:srgbClr val="FFFFFF">
            <a:alpha val="41176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Instituciones</a:t>
          </a:r>
          <a:endParaRPr lang="es-CR" sz="17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669682" y="3710240"/>
        <a:ext cx="1535975" cy="744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72542-0870-4E46-9288-CDFD4EEB88D5}">
      <dsp:nvSpPr>
        <dsp:cNvPr id="0" name=""/>
        <dsp:cNvSpPr/>
      </dsp:nvSpPr>
      <dsp:spPr>
        <a:xfrm>
          <a:off x="0" y="111425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1-Trabajo y Seguridad Social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143409"/>
        <a:ext cx="3896472" cy="591232"/>
      </dsp:txXfrm>
    </dsp:sp>
    <dsp:sp modelId="{56FD2A27-870E-48D3-B325-70C8EC19363D}">
      <dsp:nvSpPr>
        <dsp:cNvPr id="0" name=""/>
        <dsp:cNvSpPr/>
      </dsp:nvSpPr>
      <dsp:spPr>
        <a:xfrm>
          <a:off x="0" y="867425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2-Desarrollo Humano e Inclusión Social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899409"/>
        <a:ext cx="3896472" cy="591232"/>
      </dsp:txXfrm>
    </dsp:sp>
    <dsp:sp modelId="{99ED5895-E8ED-4701-8BB6-75B1205745C2}">
      <dsp:nvSpPr>
        <dsp:cNvPr id="0" name=""/>
        <dsp:cNvSpPr/>
      </dsp:nvSpPr>
      <dsp:spPr>
        <a:xfrm>
          <a:off x="0" y="1623425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3-Desarrollo Agropecuario y Rural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1655409"/>
        <a:ext cx="3896472" cy="591232"/>
      </dsp:txXfrm>
    </dsp:sp>
    <dsp:sp modelId="{FC771084-87BB-4014-ABAE-57B4ECC09F9D}">
      <dsp:nvSpPr>
        <dsp:cNvPr id="0" name=""/>
        <dsp:cNvSpPr/>
      </dsp:nvSpPr>
      <dsp:spPr>
        <a:xfrm>
          <a:off x="0" y="2379425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4-Educativo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2411409"/>
        <a:ext cx="3896472" cy="591232"/>
      </dsp:txXfrm>
    </dsp:sp>
    <dsp:sp modelId="{5F262A7B-9295-440B-8401-9690DA23E65C}">
      <dsp:nvSpPr>
        <dsp:cNvPr id="0" name=""/>
        <dsp:cNvSpPr/>
      </dsp:nvSpPr>
      <dsp:spPr>
        <a:xfrm>
          <a:off x="0" y="3135425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5-Salud, Nutrición y Deporte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3167409"/>
        <a:ext cx="3896472" cy="591232"/>
      </dsp:txXfrm>
    </dsp:sp>
    <dsp:sp modelId="{099FC7D7-9710-4CF7-99EF-3F7F6540E27E}">
      <dsp:nvSpPr>
        <dsp:cNvPr id="0" name=""/>
        <dsp:cNvSpPr/>
      </dsp:nvSpPr>
      <dsp:spPr>
        <a:xfrm>
          <a:off x="0" y="3848696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6-Ambiente, Energía , Mares y Ordenamiento Territorial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3880680"/>
        <a:ext cx="3896472" cy="591232"/>
      </dsp:txXfrm>
    </dsp:sp>
    <dsp:sp modelId="{DBD6E975-A6AB-4B13-A0B9-1292BB915F85}">
      <dsp:nvSpPr>
        <dsp:cNvPr id="0" name=""/>
        <dsp:cNvSpPr/>
      </dsp:nvSpPr>
      <dsp:spPr>
        <a:xfrm>
          <a:off x="0" y="4604696"/>
          <a:ext cx="396044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7-Hacienda Pública, Monetario y Supervisión Financiera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1984" y="4636680"/>
        <a:ext cx="3896472" cy="5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B525-93C2-45B6-B69A-3E7093A1B847}">
      <dsp:nvSpPr>
        <dsp:cNvPr id="0" name=""/>
        <dsp:cNvSpPr/>
      </dsp:nvSpPr>
      <dsp:spPr>
        <a:xfrm>
          <a:off x="0" y="41083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8-Cultura y Juventud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2898" y="73981"/>
        <a:ext cx="4470708" cy="608124"/>
      </dsp:txXfrm>
    </dsp:sp>
    <dsp:sp modelId="{B536732C-1773-4317-9B76-3D059961BDE1}">
      <dsp:nvSpPr>
        <dsp:cNvPr id="0" name=""/>
        <dsp:cNvSpPr/>
      </dsp:nvSpPr>
      <dsp:spPr>
        <a:xfrm>
          <a:off x="0" y="808140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9-Transporte e Infraestructura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2898" y="841038"/>
        <a:ext cx="4470708" cy="608124"/>
      </dsp:txXfrm>
    </dsp:sp>
    <dsp:sp modelId="{A144AF51-B53B-44AF-91E7-11C721D0DDCA}">
      <dsp:nvSpPr>
        <dsp:cNvPr id="0" name=""/>
        <dsp:cNvSpPr/>
      </dsp:nvSpPr>
      <dsp:spPr>
        <a:xfrm>
          <a:off x="0" y="1585740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10-Seguridad Ciudadana y Justicia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2898" y="1618638"/>
        <a:ext cx="4470708" cy="608124"/>
      </dsp:txXfrm>
    </dsp:sp>
    <dsp:sp modelId="{4160AFCD-DE00-4F22-B14F-EC4C1DFA7DA0}">
      <dsp:nvSpPr>
        <dsp:cNvPr id="0" name=""/>
        <dsp:cNvSpPr/>
      </dsp:nvSpPr>
      <dsp:spPr>
        <a:xfrm>
          <a:off x="0" y="2363340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11-Ciencia, Tecnología y Telecomunicaciones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2898" y="2396238"/>
        <a:ext cx="4470708" cy="608124"/>
      </dsp:txXfrm>
    </dsp:sp>
    <dsp:sp modelId="{D6B5E711-E7FF-401B-B20A-410BFA06DF43}">
      <dsp:nvSpPr>
        <dsp:cNvPr id="0" name=""/>
        <dsp:cNvSpPr/>
      </dsp:nvSpPr>
      <dsp:spPr>
        <a:xfrm>
          <a:off x="0" y="3140940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12-Economía, Industria, Comercio y Turismo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2898" y="3173838"/>
        <a:ext cx="4470708" cy="608124"/>
      </dsp:txXfrm>
    </dsp:sp>
    <dsp:sp modelId="{84025286-75C9-4FA1-B650-A26F36D56BB9}">
      <dsp:nvSpPr>
        <dsp:cNvPr id="0" name=""/>
        <dsp:cNvSpPr/>
      </dsp:nvSpPr>
      <dsp:spPr>
        <a:xfrm>
          <a:off x="0" y="3918540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 Rounded MT Bold" panose="020F0704030504030204" pitchFamily="34" charset="0"/>
            </a:rPr>
            <a:t>13-Política Internacional </a:t>
          </a:r>
          <a:endParaRPr lang="es-CR" sz="1400" kern="1200" dirty="0">
            <a:latin typeface="Arial Rounded MT Bold" panose="020F0704030504030204" pitchFamily="34" charset="0"/>
          </a:endParaRPr>
        </a:p>
      </dsp:txBody>
      <dsp:txXfrm>
        <a:off x="32898" y="3951438"/>
        <a:ext cx="4470708" cy="608124"/>
      </dsp:txXfrm>
    </dsp:sp>
    <dsp:sp modelId="{2C84FE5C-3D9F-4DAE-9A3B-AC895B84885D}">
      <dsp:nvSpPr>
        <dsp:cNvPr id="0" name=""/>
        <dsp:cNvSpPr/>
      </dsp:nvSpPr>
      <dsp:spPr>
        <a:xfrm>
          <a:off x="0" y="4696140"/>
          <a:ext cx="4536504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latin typeface="Arial Rounded MT Bold" panose="020F0704030504030204" pitchFamily="34" charset="0"/>
            </a:rPr>
            <a:t>14-Vivienda y Asentamientos Humanos</a:t>
          </a:r>
          <a:endParaRPr lang="es-CR" sz="1600" kern="1200" dirty="0">
            <a:latin typeface="Arial Rounded MT Bold" panose="020F0704030504030204" pitchFamily="34" charset="0"/>
          </a:endParaRPr>
        </a:p>
      </dsp:txBody>
      <dsp:txXfrm>
        <a:off x="32898" y="4729038"/>
        <a:ext cx="4470708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F82BD-8C6A-8B40-AE7E-4521D4D38C33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6FA54-A208-AE43-8848-AA8A31CAE65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22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CR">
              <a:latin typeface="Calibri" charset="0"/>
            </a:endParaRPr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6B15D1-8DEF-BA47-BA31-33490C5A25E7}" type="slidenum">
              <a:rPr lang="es-CR" sz="1200"/>
              <a:pPr eaLnBrk="1" hangingPunct="1"/>
              <a:t>7</a:t>
            </a:fld>
            <a:endParaRPr lang="es-CR" sz="1200"/>
          </a:p>
        </p:txBody>
      </p:sp>
    </p:spTree>
    <p:extLst>
      <p:ext uri="{BB962C8B-B14F-4D97-AF65-F5344CB8AC3E}">
        <p14:creationId xmlns:p14="http://schemas.microsoft.com/office/powerpoint/2010/main" val="335101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072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CR">
              <a:latin typeface="Calibri" charset="0"/>
            </a:endParaRPr>
          </a:p>
        </p:txBody>
      </p:sp>
      <p:sp>
        <p:nvSpPr>
          <p:cNvPr id="3072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78A8E1-B70D-A548-87E2-D3A68CA146FC}" type="slidenum">
              <a:rPr lang="es-CR" sz="1200"/>
              <a:pPr eaLnBrk="1" hangingPunct="1"/>
              <a:t>14</a:t>
            </a:fld>
            <a:endParaRPr lang="es-CR" sz="1200"/>
          </a:p>
        </p:txBody>
      </p:sp>
    </p:spTree>
    <p:extLst>
      <p:ext uri="{BB962C8B-B14F-4D97-AF65-F5344CB8AC3E}">
        <p14:creationId xmlns:p14="http://schemas.microsoft.com/office/powerpoint/2010/main" val="226028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379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SV">
                <a:latin typeface="Calibri" charset="0"/>
              </a:rPr>
              <a:t>Esta es la nueva Costa Rica que nos debemos imaginar, la que debemos cambiar en nuestras cabezas y en la cabezas de nuestros hijos...</a:t>
            </a:r>
          </a:p>
          <a:p>
            <a:endParaRPr lang="es-SV">
              <a:latin typeface="Calibri" charset="0"/>
            </a:endParaRPr>
          </a:p>
          <a:p>
            <a:r>
              <a:rPr lang="es-SV">
                <a:latin typeface="Calibri" charset="0"/>
              </a:rPr>
              <a:t>Todo depende de este pequeño cambio en nuestra mente, en nuestra forma de ver el mundo</a:t>
            </a:r>
          </a:p>
          <a:p>
            <a:r>
              <a:rPr lang="es-SV">
                <a:latin typeface="Calibri" charset="0"/>
              </a:rPr>
              <a:t>(AQUÍ SUGIERO CAMBIAR A LA DIAPO ANTERIOR Y VOLVER A ESTA, NO MÁS DE UN PAR DE VECES</a:t>
            </a:r>
            <a:endParaRPr lang="es-CR">
              <a:latin typeface="Calibri" charset="0"/>
            </a:endParaRPr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278505-C176-7D4E-BFD9-EA2F8ADAB07C}" type="slidenum">
              <a:rPr lang="es-CR" sz="1200"/>
              <a:pPr eaLnBrk="1" hangingPunct="1"/>
              <a:t>16</a:t>
            </a:fld>
            <a:endParaRPr lang="es-CR" sz="1200"/>
          </a:p>
        </p:txBody>
      </p:sp>
    </p:spTree>
    <p:extLst>
      <p:ext uri="{BB962C8B-B14F-4D97-AF65-F5344CB8AC3E}">
        <p14:creationId xmlns:p14="http://schemas.microsoft.com/office/powerpoint/2010/main" val="59464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68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CR">
              <a:latin typeface="Calibri" charset="0"/>
            </a:endParaRPr>
          </a:p>
        </p:txBody>
      </p:sp>
      <p:sp>
        <p:nvSpPr>
          <p:cNvPr id="368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1E4391-3828-6A42-96A5-794943BDC277}" type="slidenum">
              <a:rPr lang="es-CR" sz="1200"/>
              <a:pPr eaLnBrk="1" hangingPunct="1"/>
              <a:t>18</a:t>
            </a:fld>
            <a:endParaRPr lang="es-CR" sz="1200"/>
          </a:p>
        </p:txBody>
      </p:sp>
    </p:spTree>
    <p:extLst>
      <p:ext uri="{BB962C8B-B14F-4D97-AF65-F5344CB8AC3E}">
        <p14:creationId xmlns:p14="http://schemas.microsoft.com/office/powerpoint/2010/main" val="39440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CR">
              <a:latin typeface="Calibri" charset="0"/>
            </a:endParaRPr>
          </a:p>
        </p:txBody>
      </p:sp>
      <p:sp>
        <p:nvSpPr>
          <p:cNvPr id="3891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3372AD-996C-A046-B73D-551DDA4E9193}" type="slidenum">
              <a:rPr lang="es-CR" sz="1200"/>
              <a:pPr eaLnBrk="1" hangingPunct="1"/>
              <a:t>19</a:t>
            </a:fld>
            <a:endParaRPr lang="es-CR" sz="1200"/>
          </a:p>
        </p:txBody>
      </p:sp>
    </p:spTree>
    <p:extLst>
      <p:ext uri="{BB962C8B-B14F-4D97-AF65-F5344CB8AC3E}">
        <p14:creationId xmlns:p14="http://schemas.microsoft.com/office/powerpoint/2010/main" val="422883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096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CR">
              <a:latin typeface="Calibri" charset="0"/>
            </a:endParaRPr>
          </a:p>
        </p:txBody>
      </p:sp>
      <p:sp>
        <p:nvSpPr>
          <p:cNvPr id="409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FF6A1B-44D9-034B-8520-B9D81785E00F}" type="slidenum">
              <a:rPr lang="es-CR" sz="1200"/>
              <a:pPr eaLnBrk="1" hangingPunct="1"/>
              <a:t>20</a:t>
            </a:fld>
            <a:endParaRPr lang="es-CR" sz="1200"/>
          </a:p>
        </p:txBody>
      </p:sp>
    </p:spTree>
    <p:extLst>
      <p:ext uri="{BB962C8B-B14F-4D97-AF65-F5344CB8AC3E}">
        <p14:creationId xmlns:p14="http://schemas.microsoft.com/office/powerpoint/2010/main" val="13532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30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CR">
              <a:latin typeface="Calibri" charset="0"/>
            </a:endParaRPr>
          </a:p>
        </p:txBody>
      </p:sp>
      <p:sp>
        <p:nvSpPr>
          <p:cNvPr id="430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26976C-8AE1-6949-9A5E-5D79877746AE}" type="slidenum">
              <a:rPr lang="es-CR" sz="1200">
                <a:cs typeface="Arial" charset="0"/>
              </a:rPr>
              <a:pPr eaLnBrk="1" hangingPunct="1"/>
              <a:t>21</a:t>
            </a:fld>
            <a:endParaRPr lang="es-CR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4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577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7577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8EEB47-47E3-BA4F-BCF6-87D021420915}" type="slidenum">
              <a:rPr lang="es-SV" sz="1200">
                <a:cs typeface="Arial" charset="0"/>
              </a:rPr>
              <a:pPr eaLnBrk="1" hangingPunct="1"/>
              <a:t>25</a:t>
            </a:fld>
            <a:endParaRPr lang="es-SV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4/13/2015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Proceso de la Política Nacional del Mar.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María Virginia Cajiao- </a:t>
            </a:r>
            <a:endParaRPr lang="es-ES" sz="2800" dirty="0" smtClean="0"/>
          </a:p>
          <a:p>
            <a:r>
              <a:rPr lang="es-ES" sz="2800" dirty="0" smtClean="0"/>
              <a:t>Secretaria consejo Presidencial Ambiental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14996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  <a:cs typeface="+mj-cs"/>
              </a:rPr>
              <a:t>Proceso de formulación: abril- octubre 2013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El documento marco  </a:t>
            </a:r>
            <a:r>
              <a:rPr lang="es-ES" dirty="0">
                <a:ea typeface="+mn-ea"/>
                <a:cs typeface="+mn-cs"/>
              </a:rPr>
              <a:t>da lugar a una reflexión colectiva sobre lo que debería abordar la </a:t>
            </a:r>
            <a:r>
              <a:rPr lang="es-ES" dirty="0" smtClean="0">
                <a:ea typeface="+mn-ea"/>
                <a:cs typeface="+mn-cs"/>
              </a:rPr>
              <a:t>política y se elabora un primer borrador/propuesta de ejes de acción y lineamientos de política. (1 mes y 2 encerronas de trabajo)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presenta ante el Foro de Ministros para aprobación.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lleva a una consulta regional a </a:t>
            </a:r>
            <a:r>
              <a:rPr lang="es-ES" dirty="0">
                <a:ea typeface="+mn-ea"/>
                <a:cs typeface="+mn-cs"/>
              </a:rPr>
              <a:t>t</a:t>
            </a:r>
            <a:r>
              <a:rPr lang="es-ES" dirty="0" smtClean="0">
                <a:ea typeface="+mn-ea"/>
                <a:cs typeface="+mn-cs"/>
              </a:rPr>
              <a:t>ravés de 7 talleres en todo el país.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Luego de los talleres se valoran las recomendaciones en la ST-CONAMAR para llevar a aprobación un segundo borrador al foro de ministros.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lleva a un Taller Nacional. Se recogen de nuevo observaciones. </a:t>
            </a:r>
            <a:endParaRPr lang="es-ES" dirty="0">
              <a:ea typeface="+mn-ea"/>
              <a:cs typeface="+mn-cs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ajusta en la ST-CONAMAR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aprueba por parte del Foro de Ministros. (18 set.)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ea typeface="+mn-ea"/>
              <a:cs typeface="+mn-cs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Participación de todos!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042988" y="1916113"/>
          <a:ext cx="6559550" cy="4384675"/>
        </p:xfrm>
        <a:graphic>
          <a:graphicData uri="http://schemas.openxmlformats.org/drawingml/2006/table">
            <a:tbl>
              <a:tblPr/>
              <a:tblGrid>
                <a:gridCol w="3279775"/>
                <a:gridCol w="3279775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Sector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Participación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Secretaría Técnica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 sesiones + 2 talleres (encerrona)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Foro de Ministros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 sesiones de trabajo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ONG-s + academia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 talleres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Sociedad civil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 talleres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Todos los sectores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 taller nacional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 instituciones/ 17 funcionarios</a:t>
                      </a: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Más de 2000 kilómetros recorridos y la participación de más de 150 personas.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latin typeface="Calibri" charset="0"/>
            </a:endParaRPr>
          </a:p>
        </p:txBody>
      </p:sp>
      <p:pic>
        <p:nvPicPr>
          <p:cNvPr id="24578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Algunas Características	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3683000" cy="4718050"/>
          </a:xfrm>
        </p:spPr>
        <p:txBody>
          <a:bodyPr rtlCol="0">
            <a:normAutofit fontScale="77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Es una Política Nacional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De Estado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Con miras a 15 años plazo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Revisable cada 2 años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El enfoque es lo que queremos hacer y no hacer con respecto a los bienes y servicios que brinda el mar y los espacios marinos.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coordinó desde el Despacho del Primer Vicepresidente.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contó con </a:t>
            </a:r>
            <a:r>
              <a:rPr lang="es-ES" dirty="0">
                <a:ea typeface="+mn-ea"/>
                <a:cs typeface="+mn-cs"/>
              </a:rPr>
              <a:t>u</a:t>
            </a:r>
            <a:r>
              <a:rPr lang="es-ES" dirty="0" smtClean="0">
                <a:ea typeface="+mn-ea"/>
                <a:cs typeface="+mn-cs"/>
              </a:rPr>
              <a:t>na Secretaria Ejecutiva </a:t>
            </a:r>
            <a:r>
              <a:rPr lang="es-ES" dirty="0">
                <a:ea typeface="+mn-ea"/>
                <a:cs typeface="+mn-cs"/>
              </a:rPr>
              <a:t>que </a:t>
            </a:r>
            <a:r>
              <a:rPr lang="es-ES" dirty="0" smtClean="0">
                <a:ea typeface="+mn-ea"/>
                <a:cs typeface="+mn-cs"/>
              </a:rPr>
              <a:t>coordinaba.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 Se conto con un grupo de técnicos de cada uno de los ministerios -dedicados un día a la semana a la PNM.</a:t>
            </a:r>
            <a:endParaRPr lang="es-ES" dirty="0">
              <a:ea typeface="+mn-ea"/>
              <a:cs typeface="+mn-cs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ea typeface="+mn-ea"/>
                <a:cs typeface="+mn-cs"/>
              </a:rPr>
              <a:t>Se </a:t>
            </a:r>
            <a:r>
              <a:rPr lang="es-ES" dirty="0">
                <a:ea typeface="+mn-ea"/>
                <a:cs typeface="+mn-cs"/>
              </a:rPr>
              <a:t>contó con el apoyo </a:t>
            </a:r>
            <a:r>
              <a:rPr lang="es-ES" dirty="0" smtClean="0">
                <a:ea typeface="+mn-ea"/>
                <a:cs typeface="+mn-cs"/>
              </a:rPr>
              <a:t>económico de </a:t>
            </a:r>
            <a:r>
              <a:rPr lang="es-ES" dirty="0" err="1">
                <a:ea typeface="+mn-ea"/>
                <a:cs typeface="+mn-cs"/>
              </a:rPr>
              <a:t>Pronature</a:t>
            </a:r>
            <a:r>
              <a:rPr lang="es-ES" dirty="0">
                <a:ea typeface="+mn-ea"/>
                <a:cs typeface="+mn-cs"/>
              </a:rPr>
              <a:t> para contratar dos </a:t>
            </a:r>
            <a:r>
              <a:rPr lang="es-ES" dirty="0" smtClean="0">
                <a:ea typeface="+mn-ea"/>
                <a:cs typeface="+mn-cs"/>
              </a:rPr>
              <a:t>consultores y cubrir proceso de consulta.</a:t>
            </a:r>
            <a:endParaRPr lang="es-ES" dirty="0">
              <a:ea typeface="+mn-ea"/>
              <a:cs typeface="+mn-cs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ea typeface="+mn-ea"/>
                <a:cs typeface="+mn-cs"/>
              </a:rPr>
              <a:t>Se tomó en cuenta la Guía de Elaboración de políticas públicas del MIDEPLAN.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>
                <a:latin typeface="Calibri" charset="0"/>
              </a:rPr>
              <a:t>Política Nacional del Mar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76225" y="2174875"/>
            <a:ext cx="7626350" cy="3997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CR" sz="3200" b="1">
                <a:latin typeface="Arial" charset="0"/>
              </a:rPr>
              <a:t>Problema Central</a:t>
            </a:r>
          </a:p>
          <a:p>
            <a:pPr marL="0" indent="0">
              <a:buFont typeface="Arial" charset="0"/>
              <a:buNone/>
            </a:pPr>
            <a:r>
              <a:rPr lang="es-CR" sz="2800">
                <a:latin typeface="Arial" charset="0"/>
              </a:rPr>
              <a:t>Una gestión descoordinada de los espacios marinos y costeros, con una visión parcial y fragmentada, refuerza una cultura predominante que no valora la gran importancia del mar para el desarrollo del país y de sus comunidades costeras.</a:t>
            </a:r>
            <a:endParaRPr lang="es-ES_tradnl" sz="2800">
              <a:latin typeface="Arial" charset="0"/>
            </a:endParaRPr>
          </a:p>
        </p:txBody>
      </p:sp>
      <p:pic>
        <p:nvPicPr>
          <p:cNvPr id="29699" name="Imagen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14325"/>
            <a:ext cx="1460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0" y="314325"/>
            <a:ext cx="9144000" cy="1143000"/>
          </a:xfrm>
        </p:spPr>
        <p:txBody>
          <a:bodyPr/>
          <a:lstStyle/>
          <a:p>
            <a:r>
              <a:rPr lang="es-CR">
                <a:latin typeface="Calibri" charset="0"/>
              </a:rPr>
              <a:t>El territorio gobernado…</a:t>
            </a:r>
          </a:p>
        </p:txBody>
      </p:sp>
      <p:pic>
        <p:nvPicPr>
          <p:cNvPr id="31746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b="8941"/>
          <a:stretch>
            <a:fillRect/>
          </a:stretch>
        </p:blipFill>
        <p:spPr/>
      </p:pic>
      <p:pic>
        <p:nvPicPr>
          <p:cNvPr id="31747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910263"/>
            <a:ext cx="1460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5"/>
            <a:ext cx="8820150" cy="738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dirty="0" smtClean="0">
                <a:ea typeface="+mj-ea"/>
                <a:cs typeface="+mj-cs"/>
              </a:rPr>
              <a:t>El territorio por gobernar…</a:t>
            </a:r>
            <a:endParaRPr lang="es-CR" dirty="0">
              <a:ea typeface="+mj-ea"/>
              <a:cs typeface="+mj-cs"/>
            </a:endParaRPr>
          </a:p>
        </p:txBody>
      </p:sp>
      <p:sp>
        <p:nvSpPr>
          <p:cNvPr id="3277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>
              <a:latin typeface="Arial" charset="0"/>
            </a:endParaRPr>
          </a:p>
        </p:txBody>
      </p:sp>
      <p:pic>
        <p:nvPicPr>
          <p:cNvPr id="32771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b="12402"/>
          <a:stretch>
            <a:fillRect/>
          </a:stretch>
        </p:blipFill>
        <p:spPr bwMode="auto">
          <a:xfrm>
            <a:off x="0" y="1246188"/>
            <a:ext cx="91440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910263"/>
            <a:ext cx="1460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R">
                <a:latin typeface="Gotham Book" charset="0"/>
              </a:rPr>
              <a:t>Usos del mar en general</a:t>
            </a:r>
            <a:endParaRPr lang="es-ES">
              <a:latin typeface="Gotham Book" charset="0"/>
            </a:endParaRPr>
          </a:p>
        </p:txBody>
      </p:sp>
      <p:pic>
        <p:nvPicPr>
          <p:cNvPr id="34818" name="Picture 11" descr="ZEE-Mapa V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b="36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>
                <a:latin typeface="Calibri" charset="0"/>
              </a:rPr>
              <a:t>Política Nacional del Mar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R" b="1" dirty="0" smtClean="0">
                <a:ea typeface="+mn-ea"/>
                <a:cs typeface="+mn-cs"/>
              </a:rPr>
              <a:t>Objetivo Central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R" dirty="0" smtClean="0">
                <a:ea typeface="+mn-ea"/>
                <a:cs typeface="+mn-cs"/>
              </a:rPr>
              <a:t>El </a:t>
            </a:r>
            <a:r>
              <a:rPr lang="es-CR" dirty="0">
                <a:ea typeface="+mn-ea"/>
                <a:cs typeface="+mn-cs"/>
              </a:rPr>
              <a:t>Estado costarricense gestiona de manera integral, sostenible, equitativa y participativa, los espacios marinos y costeros, sus bienes y servicios, con los recursos económicos y humanos necesarios, para el bienestar de sus ecosistemas y de sus habitantes.</a:t>
            </a:r>
            <a:endParaRPr lang="es-ES_tradnl" dirty="0">
              <a:ea typeface="+mn-ea"/>
              <a:cs typeface="+mn-cs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R" dirty="0">
              <a:ea typeface="+mn-ea"/>
              <a:cs typeface="+mn-cs"/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611188" y="5445125"/>
            <a:ext cx="40370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SV" sz="1400"/>
              <a:t>Para efectos de este documento, al referirse al Estado costarricense se entiende este por la composición de sus tres elementos: territorio, población y Gobierno.  Entiéndase del Océano Pacífico y del Mar Caribe</a:t>
            </a:r>
            <a:endParaRPr lang="es-CR" sz="1400"/>
          </a:p>
        </p:txBody>
      </p:sp>
      <p:pic>
        <p:nvPicPr>
          <p:cNvPr id="35844" name="Imagen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14325"/>
            <a:ext cx="1460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>
                <a:latin typeface="Calibri" charset="0"/>
              </a:rPr>
              <a:t>Política Nacional del Mar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711201" y="2046288"/>
            <a:ext cx="7366000" cy="296227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SV" sz="3200" b="1" dirty="0">
                <a:latin typeface="Arial" charset="0"/>
                <a:ea typeface="+mn-ea"/>
                <a:cs typeface="+mn-cs"/>
              </a:rPr>
              <a:t>Visión</a:t>
            </a:r>
          </a:p>
          <a:p>
            <a:pPr marL="0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SV" dirty="0">
                <a:latin typeface="Arial" charset="0"/>
                <a:ea typeface="+mn-ea"/>
                <a:cs typeface="+mn-cs"/>
              </a:rPr>
              <a:t>El Estado costarricense cuenta con una visión integradora y completa de su territorio, con una Política y un plan nacional de desarrollo que incluye los espacios marinos y costeros y cuenta con un marco jurídico preciso y coherente que facilita su ordenamiento y el uso sustentable y equitativo de sus recursos. </a:t>
            </a:r>
            <a:endParaRPr lang="es-CR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37891" name="Imagen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910263"/>
            <a:ext cx="1460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2" descr="portada politica Mar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41438"/>
            <a:ext cx="78565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Proceso de formulación participante!</a:t>
            </a:r>
            <a:endParaRPr lang="es-E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725488" y="314325"/>
            <a:ext cx="7693025" cy="1143000"/>
          </a:xfrm>
        </p:spPr>
        <p:txBody>
          <a:bodyPr/>
          <a:lstStyle/>
          <a:p>
            <a:r>
              <a:rPr lang="es-CR">
                <a:latin typeface="Calibri" charset="0"/>
              </a:rPr>
              <a:t>Política Nacional del Mar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4176713" y="1457325"/>
            <a:ext cx="4325937" cy="5272088"/>
          </a:xfrm>
        </p:spPr>
        <p:txBody>
          <a:bodyPr/>
          <a:lstStyle/>
          <a:p>
            <a:r>
              <a:rPr lang="es-CR">
                <a:latin typeface="Arial" charset="0"/>
              </a:rPr>
              <a:t>Principios</a:t>
            </a:r>
          </a:p>
          <a:p>
            <a:pPr lvl="1"/>
            <a:r>
              <a:rPr lang="es-CR">
                <a:latin typeface="Arial" charset="0"/>
              </a:rPr>
              <a:t>Enfoque ecosistémico</a:t>
            </a:r>
          </a:p>
          <a:p>
            <a:pPr lvl="1"/>
            <a:r>
              <a:rPr lang="es-CR">
                <a:latin typeface="Arial" charset="0"/>
              </a:rPr>
              <a:t>Preventivo</a:t>
            </a:r>
          </a:p>
          <a:p>
            <a:pPr lvl="1"/>
            <a:r>
              <a:rPr lang="es-CR">
                <a:latin typeface="Arial" charset="0"/>
              </a:rPr>
              <a:t>Precautorio</a:t>
            </a:r>
          </a:p>
          <a:p>
            <a:pPr lvl="1"/>
            <a:r>
              <a:rPr lang="es-CR">
                <a:latin typeface="Arial" charset="0"/>
              </a:rPr>
              <a:t>Subsidiaridad</a:t>
            </a:r>
          </a:p>
          <a:p>
            <a:pPr lvl="1"/>
            <a:r>
              <a:rPr lang="es-CR">
                <a:latin typeface="Arial" charset="0"/>
              </a:rPr>
              <a:t>Holístico</a:t>
            </a:r>
          </a:p>
          <a:p>
            <a:pPr lvl="1"/>
            <a:r>
              <a:rPr lang="es-CR">
                <a:latin typeface="Arial" charset="0"/>
              </a:rPr>
              <a:t>Interculturalidad</a:t>
            </a:r>
          </a:p>
          <a:p>
            <a:pPr lvl="1"/>
            <a:r>
              <a:rPr lang="es-CR">
                <a:latin typeface="Arial" charset="0"/>
              </a:rPr>
              <a:t>Participación responsable</a:t>
            </a:r>
          </a:p>
          <a:p>
            <a:pPr lvl="1"/>
            <a:r>
              <a:rPr lang="es-CR">
                <a:latin typeface="Arial" charset="0"/>
              </a:rPr>
              <a:t>Acceso a la información</a:t>
            </a:r>
          </a:p>
          <a:p>
            <a:pPr lvl="1"/>
            <a:r>
              <a:rPr lang="es-CR">
                <a:latin typeface="Arial" charset="0"/>
              </a:rPr>
              <a:t>Gestión adaptativa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13"/>
          </p:nvPr>
        </p:nvSpPr>
        <p:spPr>
          <a:xfrm>
            <a:off x="400050" y="4164013"/>
            <a:ext cx="3776663" cy="2565400"/>
          </a:xfrm>
        </p:spPr>
        <p:txBody>
          <a:bodyPr/>
          <a:lstStyle/>
          <a:p>
            <a:r>
              <a:rPr lang="es-CR">
                <a:latin typeface="Arial" charset="0"/>
              </a:rPr>
              <a:t>Valores tácticos</a:t>
            </a:r>
          </a:p>
          <a:p>
            <a:pPr lvl="1"/>
            <a:r>
              <a:rPr lang="es-CR">
                <a:latin typeface="Arial" charset="0"/>
              </a:rPr>
              <a:t>Equidad</a:t>
            </a:r>
          </a:p>
          <a:p>
            <a:pPr lvl="1"/>
            <a:r>
              <a:rPr lang="es-CR">
                <a:latin typeface="Arial" charset="0"/>
              </a:rPr>
              <a:t>Integridad</a:t>
            </a:r>
          </a:p>
          <a:p>
            <a:pPr lvl="1"/>
            <a:r>
              <a:rPr lang="es-CR">
                <a:latin typeface="Arial" charset="0"/>
              </a:rPr>
              <a:t>Voluntad</a:t>
            </a:r>
          </a:p>
          <a:p>
            <a:pPr lvl="1"/>
            <a:r>
              <a:rPr lang="es-CR">
                <a:latin typeface="Arial" charset="0"/>
              </a:rPr>
              <a:t>Transparencia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14"/>
          </p:nvPr>
        </p:nvSpPr>
        <p:spPr>
          <a:xfrm>
            <a:off x="400050" y="1425575"/>
            <a:ext cx="4248150" cy="2540000"/>
          </a:xfrm>
          <a:prstGeom prst="rect">
            <a:avLst/>
          </a:prstGeom>
        </p:spPr>
        <p:txBody>
          <a:bodyPr/>
          <a:lstStyle/>
          <a:p>
            <a:r>
              <a:rPr lang="es-CR">
                <a:latin typeface="Arial" charset="0"/>
              </a:rPr>
              <a:t>Valores estratégicos</a:t>
            </a:r>
          </a:p>
          <a:p>
            <a:pPr lvl="1"/>
            <a:r>
              <a:rPr lang="es-CR">
                <a:latin typeface="Arial" charset="0"/>
              </a:rPr>
              <a:t>Conocimiento</a:t>
            </a:r>
          </a:p>
          <a:p>
            <a:pPr lvl="1"/>
            <a:r>
              <a:rPr lang="es-CR">
                <a:latin typeface="Arial" charset="0"/>
              </a:rPr>
              <a:t>Competitividad</a:t>
            </a:r>
          </a:p>
          <a:p>
            <a:pPr lvl="1"/>
            <a:r>
              <a:rPr lang="es-CR">
                <a:latin typeface="Arial" charset="0"/>
              </a:rPr>
              <a:t>Sostenibilidad</a:t>
            </a:r>
          </a:p>
          <a:p>
            <a:pPr lvl="1"/>
            <a:r>
              <a:rPr lang="es-CR">
                <a:latin typeface="Arial" charset="0"/>
              </a:rPr>
              <a:t>Comunicación</a:t>
            </a:r>
          </a:p>
        </p:txBody>
      </p:sp>
      <p:pic>
        <p:nvPicPr>
          <p:cNvPr id="39941" name="Imagen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14325"/>
            <a:ext cx="1460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 rot="16200000">
            <a:off x="-2382838" y="3192463"/>
            <a:ext cx="5908675" cy="1143000"/>
          </a:xfrm>
        </p:spPr>
        <p:txBody>
          <a:bodyPr/>
          <a:lstStyle/>
          <a:p>
            <a:r>
              <a:rPr lang="es-CR">
                <a:latin typeface="Calibri" charset="0"/>
              </a:rPr>
              <a:t>Frentes de gestión</a:t>
            </a:r>
          </a:p>
        </p:txBody>
      </p:sp>
      <p:pic>
        <p:nvPicPr>
          <p:cNvPr id="41986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084763"/>
            <a:ext cx="1460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/>
        </p:nvGraphicFramePr>
        <p:xfrm>
          <a:off x="971600" y="0"/>
          <a:ext cx="8172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1. Eje: Gobernanza y Gobernabilidad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63489" name="Marcador de contenido 5"/>
          <p:cNvSpPr>
            <a:spLocks noGrp="1"/>
          </p:cNvSpPr>
          <p:nvPr>
            <p:ph idx="1"/>
          </p:nvPr>
        </p:nvSpPr>
        <p:spPr>
          <a:xfrm>
            <a:off x="457200" y="2292873"/>
            <a:ext cx="8229600" cy="418412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Abarca el marco jurídico nacional e internacional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Capacidades e instrumentos que facilitan la acción gubernamental.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Desarrollo y fortalecimiento de mecanismos, capacidades y procedimientos para mejorar la participación ciudadana.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Incluye un ordenamiento y zonificación de los espacios marinos.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 smtClean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Principales lineamientos</a:t>
            </a:r>
          </a:p>
        </p:txBody>
      </p:sp>
      <p:sp>
        <p:nvSpPr>
          <p:cNvPr id="45058" name="Marcador de contenido 1"/>
          <p:cNvSpPr>
            <a:spLocks noGrp="1"/>
          </p:cNvSpPr>
          <p:nvPr>
            <p:ph idx="1"/>
          </p:nvPr>
        </p:nvSpPr>
        <p:spPr>
          <a:xfrm>
            <a:off x="871538" y="2655774"/>
            <a:ext cx="7815262" cy="3470389"/>
          </a:xfrm>
        </p:spPr>
        <p:txBody>
          <a:bodyPr>
            <a:normAutofit/>
          </a:bodyPr>
          <a:lstStyle/>
          <a:p>
            <a:pPr lvl="1"/>
            <a:r>
              <a:rPr lang="es-CR" dirty="0">
                <a:latin typeface="Arial" charset="0"/>
              </a:rPr>
              <a:t>Consolida una autoridad nacional, institucional y colegiada, que coordina la implementación, seguimiento y evaluación de esta Política.</a:t>
            </a:r>
            <a:endParaRPr lang="es-ES_tradnl" dirty="0">
              <a:latin typeface="Arial" charset="0"/>
            </a:endParaRPr>
          </a:p>
          <a:p>
            <a:pPr lvl="1"/>
            <a:r>
              <a:rPr lang="es-CR" dirty="0">
                <a:latin typeface="Arial" charset="0"/>
              </a:rPr>
              <a:t>Readecua progresivamente el marco jurídico costarricense en concordancia con el Derecho Internacional y los compromisos internacionales y su gestión.</a:t>
            </a:r>
            <a:endParaRPr lang="es-ES_tradnl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  <a:cs typeface="+mj-cs"/>
              </a:rPr>
              <a:t>2</a:t>
            </a:r>
            <a:r>
              <a:rPr lang="es-ES" dirty="0" smtClean="0">
                <a:ea typeface="+mj-ea"/>
                <a:cs typeface="+mj-cs"/>
              </a:rPr>
              <a:t>. Eje: </a:t>
            </a:r>
            <a:r>
              <a:rPr lang="es-ES" dirty="0">
                <a:ea typeface="+mj-ea"/>
                <a:cs typeface="+mj-cs"/>
              </a:rPr>
              <a:t>B</a:t>
            </a:r>
            <a:r>
              <a:rPr lang="es-ES" dirty="0" smtClean="0">
                <a:ea typeface="+mj-ea"/>
                <a:cs typeface="+mj-cs"/>
              </a:rPr>
              <a:t>ienestar humano y aprovechamiento sostenible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64513" name="Marcador de contenido 1"/>
          <p:cNvSpPr>
            <a:spLocks noGrp="1"/>
          </p:cNvSpPr>
          <p:nvPr>
            <p:ph idx="1"/>
          </p:nvPr>
        </p:nvSpPr>
        <p:spPr>
          <a:xfrm>
            <a:off x="457200" y="2721756"/>
            <a:ext cx="8229600" cy="37552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CR" dirty="0">
                <a:latin typeface="Arial" charset="0"/>
                <a:ea typeface="+mn-ea"/>
                <a:cs typeface="+mn-cs"/>
              </a:rPr>
              <a:t>Se aboca a la promoción y fortalecimiento de todos los usos y aprovechamientos productivos de los recursos y los servicios ecosistémicos permitidos dentro del marco de la ley en los espacios marinos y costeros, que generan beneficio material, cultural y espiritual a los pobladores de la República.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s-ES_tradnl" dirty="0">
              <a:latin typeface="Arial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Algunos lineamientos estratégicos</a:t>
            </a:r>
          </a:p>
        </p:txBody>
      </p:sp>
      <p:sp>
        <p:nvSpPr>
          <p:cNvPr id="47106" name="Marcador de contenido 1"/>
          <p:cNvSpPr>
            <a:spLocks noGrp="1"/>
          </p:cNvSpPr>
          <p:nvPr>
            <p:ph idx="1"/>
          </p:nvPr>
        </p:nvSpPr>
        <p:spPr>
          <a:xfrm>
            <a:off x="871538" y="2804233"/>
            <a:ext cx="7408862" cy="3609267"/>
          </a:xfrm>
        </p:spPr>
        <p:txBody>
          <a:bodyPr/>
          <a:lstStyle/>
          <a:p>
            <a:pPr marL="273050" lvl="1" indent="-182563">
              <a:buFont typeface="Arial" charset="0"/>
              <a:buChar char="•"/>
            </a:pPr>
            <a:r>
              <a:rPr lang="es-CR" dirty="0">
                <a:latin typeface="Calibri" charset="0"/>
              </a:rPr>
              <a:t>Fomenta y regula la inversión privada en áreas prioritarias para el desarrollo de las actividades sostenibles marinas y costeras.</a:t>
            </a:r>
          </a:p>
          <a:p>
            <a:pPr marL="273050" lvl="1" indent="-182563">
              <a:buFont typeface="Arial" charset="0"/>
              <a:buChar char="•"/>
            </a:pPr>
            <a:r>
              <a:rPr lang="es-CR" dirty="0">
                <a:latin typeface="Calibri" charset="0"/>
              </a:rPr>
              <a:t>Define y regula las áreas prioritarias para las atividades productivas sostenibles, tales como turismo náutico, aprovechamiento y manejo pesquero, energías y otros recursos naturales marinos y costeros.</a:t>
            </a:r>
          </a:p>
          <a:p>
            <a:pPr marL="273050" lvl="1" indent="-182563">
              <a:buFont typeface="Arial" charset="0"/>
              <a:buChar char="•"/>
            </a:pPr>
            <a:endParaRPr lang="es-ES_tradnl" sz="2400" dirty="0">
              <a:latin typeface="Calibri" charset="0"/>
            </a:endParaRPr>
          </a:p>
          <a:p>
            <a:pPr marL="273050" lvl="1" indent="-182563">
              <a:buFont typeface="Arial" charset="0"/>
              <a:buChar char="•"/>
            </a:pPr>
            <a:endParaRPr lang="es-ES_tradnl" sz="2400" dirty="0">
              <a:latin typeface="Calibri" charset="0"/>
            </a:endParaRPr>
          </a:p>
          <a:p>
            <a:pPr marL="182563" indent="-182563"/>
            <a:endParaRPr lang="es-E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Algunos lineamientos estratégicos</a:t>
            </a:r>
          </a:p>
        </p:txBody>
      </p:sp>
      <p:sp>
        <p:nvSpPr>
          <p:cNvPr id="48130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lvl="1"/>
            <a:r>
              <a:rPr lang="es-CR" dirty="0">
                <a:latin typeface="Arial" charset="0"/>
              </a:rPr>
              <a:t>Fomenta la organización e inclusión de los productores en los encadenamientos estratégicos de gestión productiva, para eliminar las distorsiones en las cadenas de comercialización e incrementar el poder de negociación.</a:t>
            </a:r>
          </a:p>
          <a:p>
            <a:r>
              <a:rPr lang="es-CR" sz="2000" dirty="0">
                <a:latin typeface="Arial" charset="0"/>
              </a:rPr>
              <a:t>Fortalece alternativas innovadoras de aprovechamiento sostenible de los recursos y la generación de empleo e ingresos en las ciudades y otras poblaciones costeras</a:t>
            </a:r>
            <a:endParaRPr lang="es-E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  <a:cs typeface="+mj-cs"/>
              </a:rPr>
              <a:t>3</a:t>
            </a:r>
            <a:r>
              <a:rPr lang="es-ES" dirty="0" smtClean="0">
                <a:ea typeface="+mj-ea"/>
                <a:cs typeface="+mj-cs"/>
              </a:rPr>
              <a:t>. Eje: </a:t>
            </a:r>
            <a:r>
              <a:rPr lang="es-ES" dirty="0">
                <a:ea typeface="+mj-ea"/>
                <a:cs typeface="+mj-cs"/>
              </a:rPr>
              <a:t>C</a:t>
            </a:r>
            <a:r>
              <a:rPr lang="es-ES" dirty="0" smtClean="0">
                <a:ea typeface="+mj-ea"/>
                <a:cs typeface="+mj-cs"/>
              </a:rPr>
              <a:t>onocimiento científico, tecnológico y cultural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49154" name="Marcador de contenido 1"/>
          <p:cNvSpPr>
            <a:spLocks noGrp="1"/>
          </p:cNvSpPr>
          <p:nvPr>
            <p:ph idx="1"/>
          </p:nvPr>
        </p:nvSpPr>
        <p:spPr>
          <a:xfrm>
            <a:off x="457200" y="2490818"/>
            <a:ext cx="8229600" cy="3986181"/>
          </a:xfrm>
        </p:spPr>
        <p:txBody>
          <a:bodyPr/>
          <a:lstStyle/>
          <a:p>
            <a:r>
              <a:rPr lang="es-CR" dirty="0">
                <a:latin typeface="Arial" charset="0"/>
              </a:rPr>
              <a:t>Actividades que generan conocimiento para la toma de decisiones sobre los espacios y recursos marinos y costeros, eligiendo las aplicaciones tecnológicas más adecuadas para aprovechar sus beneficios y conservar la diversidad biológica. </a:t>
            </a:r>
            <a:endParaRPr lang="es-E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Principales lineamientos estratégicos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50178" name="Marcador de contenido 1"/>
          <p:cNvSpPr>
            <a:spLocks noGrp="1"/>
          </p:cNvSpPr>
          <p:nvPr>
            <p:ph idx="1"/>
          </p:nvPr>
        </p:nvSpPr>
        <p:spPr>
          <a:xfrm>
            <a:off x="871538" y="2507314"/>
            <a:ext cx="7408862" cy="3868086"/>
          </a:xfrm>
        </p:spPr>
        <p:txBody>
          <a:bodyPr/>
          <a:lstStyle/>
          <a:p>
            <a:pPr marL="273050" lvl="1" indent="-182563">
              <a:buFont typeface="Arial" charset="0"/>
              <a:buChar char="•"/>
            </a:pPr>
            <a:r>
              <a:rPr lang="es-CR" sz="3200" dirty="0">
                <a:latin typeface="Calibri" charset="0"/>
              </a:rPr>
              <a:t>Promueve una cultura nacional de valoración del mar, fundamentada en el desarrollo sostenible</a:t>
            </a:r>
          </a:p>
          <a:p>
            <a:pPr marL="273050" lvl="1" indent="-182563">
              <a:buFont typeface="Arial" charset="0"/>
              <a:buChar char="•"/>
            </a:pPr>
            <a:r>
              <a:rPr lang="es-CR" sz="3200" dirty="0">
                <a:latin typeface="Calibri" charset="0"/>
              </a:rPr>
              <a:t>Incentiva la cooperación internacional para la investigación marina en coordinación con la autoridad nacional y las instituciones competentes.</a:t>
            </a:r>
            <a:endParaRPr lang="es-ES_tradnl" sz="3200" dirty="0">
              <a:latin typeface="Calibri" charset="0"/>
            </a:endParaRPr>
          </a:p>
          <a:p>
            <a:pPr marL="182563" indent="-182563"/>
            <a:endParaRPr lang="es-ES" sz="2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  <a:cs typeface="+mj-cs"/>
              </a:rPr>
              <a:t>4</a:t>
            </a:r>
            <a:r>
              <a:rPr lang="es-ES" dirty="0" smtClean="0">
                <a:ea typeface="+mj-ea"/>
                <a:cs typeface="+mj-cs"/>
              </a:rPr>
              <a:t>. Eje:  </a:t>
            </a:r>
            <a:r>
              <a:rPr lang="es-ES" dirty="0">
                <a:ea typeface="+mj-ea"/>
                <a:cs typeface="+mj-cs"/>
              </a:rPr>
              <a:t>S</a:t>
            </a:r>
            <a:r>
              <a:rPr lang="es-ES" dirty="0" smtClean="0">
                <a:ea typeface="+mj-ea"/>
                <a:cs typeface="+mj-cs"/>
              </a:rPr>
              <a:t>eguridad, protección y vigilancia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67585" name="Marcador de contenido 1"/>
          <p:cNvSpPr>
            <a:spLocks noGrp="1"/>
          </p:cNvSpPr>
          <p:nvPr>
            <p:ph idx="1"/>
          </p:nvPr>
        </p:nvSpPr>
        <p:spPr>
          <a:xfrm>
            <a:off x="457200" y="2721756"/>
            <a:ext cx="8229600" cy="37552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s-CR" dirty="0" smtClean="0">
                <a:latin typeface="Arial" charset="0"/>
                <a:ea typeface="+mn-ea"/>
                <a:cs typeface="+mn-cs"/>
              </a:rPr>
              <a:t>Acción gubernamental que garantiza, en pleno ejercicio de la soberanía nacional, el predominio de la ley y la paz en los espacios marítimos y costeros;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CR" dirty="0" smtClean="0">
                <a:latin typeface="Arial" charset="0"/>
                <a:ea typeface="+mn-ea"/>
                <a:cs typeface="+mn-cs"/>
              </a:rPr>
              <a:t>Particularmente, en lo que respecta a la protección de todas las actividades que realizan las personas en las aguas jurisdiccionales, a la conservación de todas las formas de vida y a la seguridad de los seres humanos.</a:t>
            </a:r>
            <a:endParaRPr lang="es-ES" dirty="0" smtClean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Informe y recomendaciones de la Comisión de Gobernanza Marina</a:t>
            </a:r>
            <a:endParaRPr lang="es-ES" dirty="0">
              <a:ea typeface="+mj-ea"/>
              <a:cs typeface="+mj-cs"/>
            </a:endParaRPr>
          </a:p>
        </p:txBody>
      </p:sp>
      <p:pic>
        <p:nvPicPr>
          <p:cNvPr id="12290" name="Marcador de contenido 3" descr="Portada Informe Comisi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6" b="257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Principales lineamientos</a:t>
            </a:r>
          </a:p>
        </p:txBody>
      </p:sp>
      <p:sp>
        <p:nvSpPr>
          <p:cNvPr id="52226" name="Marcador de contenido 1"/>
          <p:cNvSpPr>
            <a:spLocks noGrp="1"/>
          </p:cNvSpPr>
          <p:nvPr>
            <p:ph idx="1"/>
          </p:nvPr>
        </p:nvSpPr>
        <p:spPr>
          <a:xfrm>
            <a:off x="539750" y="2672268"/>
            <a:ext cx="7740650" cy="3626931"/>
          </a:xfrm>
        </p:spPr>
        <p:txBody>
          <a:bodyPr/>
          <a:lstStyle/>
          <a:p>
            <a:pPr lvl="1" indent="-182563">
              <a:buFont typeface="Arial" charset="0"/>
              <a:buChar char="•"/>
            </a:pPr>
            <a:r>
              <a:rPr lang="es-CR" dirty="0">
                <a:latin typeface="Calibri" charset="0"/>
              </a:rPr>
              <a:t>Asegura el control y vigilancia del espacio marítimo y costero a través de una amplia coordinación interinstitucional que lidera el Servicio Nacional de Guardacostas.</a:t>
            </a:r>
            <a:endParaRPr lang="es-ES_tradnl" dirty="0">
              <a:latin typeface="Calibri" charset="0"/>
            </a:endParaRPr>
          </a:p>
          <a:p>
            <a:pPr lvl="1" indent="-182563">
              <a:buFont typeface="Arial" charset="0"/>
              <a:buChar char="•"/>
            </a:pPr>
            <a:r>
              <a:rPr lang="es-CR" dirty="0">
                <a:latin typeface="Calibri" charset="0"/>
              </a:rPr>
              <a:t>Desarrolla las capacidades técnicas, jurídicas y financieras para mejorar el control de la navegación y la seguridad del transporte marítimo y turístico en los espacios marinos y costeros.</a:t>
            </a:r>
          </a:p>
          <a:p>
            <a:pPr marL="182563" indent="-182563"/>
            <a:endParaRPr lang="es-E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90600"/>
          </a:xfrm>
        </p:spPr>
        <p:txBody>
          <a:bodyPr/>
          <a:lstStyle/>
          <a:p>
            <a:r>
              <a:rPr lang="es-ES" sz="3200">
                <a:latin typeface="Calibri" charset="0"/>
              </a:rPr>
              <a:t>5. Eje: Conservación de los recursos marinos y costeros y la reducción de riesgos basada en ecosistemas</a:t>
            </a:r>
          </a:p>
        </p:txBody>
      </p:sp>
      <p:sp>
        <p:nvSpPr>
          <p:cNvPr id="53250" name="Marcador de contenido 1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911600"/>
          </a:xfrm>
        </p:spPr>
        <p:txBody>
          <a:bodyPr/>
          <a:lstStyle/>
          <a:p>
            <a:r>
              <a:rPr lang="es-CR">
                <a:latin typeface="Arial" charset="0"/>
              </a:rPr>
              <a:t>Incluye acciones a garantizar la conservación de la biodiversidad y la funcionalidad de los ecosistemas, sus recursos y servicios asociados, así como la gestión de las amenazas reales y potenciales del cambio global incluido el climático.   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Principales lineamientos</a:t>
            </a:r>
          </a:p>
        </p:txBody>
      </p:sp>
      <p:sp>
        <p:nvSpPr>
          <p:cNvPr id="54274" name="Marcador de contenido 1"/>
          <p:cNvSpPr>
            <a:spLocks noGrp="1"/>
          </p:cNvSpPr>
          <p:nvPr>
            <p:ph idx="1"/>
          </p:nvPr>
        </p:nvSpPr>
        <p:spPr>
          <a:xfrm>
            <a:off x="888032" y="2375351"/>
            <a:ext cx="7408862" cy="4076249"/>
          </a:xfrm>
        </p:spPr>
        <p:txBody>
          <a:bodyPr/>
          <a:lstStyle/>
          <a:p>
            <a:pPr marL="273050" lvl="1" indent="-182563">
              <a:buFont typeface="Arial" charset="0"/>
              <a:buChar char="•"/>
            </a:pPr>
            <a:r>
              <a:rPr lang="es-CR" dirty="0">
                <a:latin typeface="Calibri" charset="0"/>
              </a:rPr>
              <a:t>Desarrolla y fortalece los modelos de gestión que promueven la conservación y la restauración de la diversidad biológica y el ordenamiento espacial marino. (AMP- AMPR)</a:t>
            </a:r>
          </a:p>
          <a:p>
            <a:pPr marL="273050" lvl="1" indent="-182563">
              <a:buFont typeface="Arial" charset="0"/>
              <a:buChar char="•"/>
            </a:pPr>
            <a:r>
              <a:rPr lang="es-CR" dirty="0">
                <a:latin typeface="Calibri" charset="0"/>
              </a:rPr>
              <a:t>Promueve estudios técnicos, científicos y económicos para valorar la ampliación de los sitios de conservación y protección de ecosistemas marinos y costeros y mejorar el manejo y aprovechamiento de los recursos.</a:t>
            </a:r>
            <a:endParaRPr lang="es-ES_tradnl" dirty="0">
              <a:latin typeface="Calibri" charset="0"/>
            </a:endParaRPr>
          </a:p>
          <a:p>
            <a:pPr marL="182563" indent="-182563"/>
            <a:endParaRPr lang="es-E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Pasos que siguen!		</a:t>
            </a:r>
          </a:p>
        </p:txBody>
      </p:sp>
      <p:sp>
        <p:nvSpPr>
          <p:cNvPr id="75778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Elaborar el plan de acción.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Divulgación de la política.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Programarlo e incorporarlo en el presupuesto de cada institución.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Fortalecer la CONAMAR.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Ejecución y evaluación.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>
                <a:latin typeface="Arial" charset="0"/>
                <a:ea typeface="+mn-ea"/>
                <a:cs typeface="+mn-cs"/>
              </a:rPr>
              <a:t>Rendición de cuentas y cumplimiento de la política.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SV" dirty="0" smtClean="0">
                <a:latin typeface="+mn-lt"/>
                <a:ea typeface="+mj-ea"/>
                <a:cs typeface="+mj-cs"/>
              </a:rPr>
              <a:t>LECCIONES APRENDIDAS</a:t>
            </a:r>
            <a:endParaRPr lang="es-SV" dirty="0">
              <a:latin typeface="+mn-lt"/>
              <a:ea typeface="+mj-ea"/>
              <a:cs typeface="+mj-cs"/>
            </a:endParaRPr>
          </a:p>
        </p:txBody>
      </p:sp>
      <p:sp>
        <p:nvSpPr>
          <p:cNvPr id="76802" name="2 Marcador de contenido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66314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900" dirty="0" smtClean="0">
                <a:latin typeface="Calibri" charset="0"/>
                <a:ea typeface="+mn-ea"/>
                <a:cs typeface="+mn-cs"/>
              </a:rPr>
              <a:t>Compromiso total de la Presidencia de la República.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900" dirty="0" smtClean="0">
                <a:latin typeface="Calibri" charset="0"/>
                <a:ea typeface="+mn-ea"/>
                <a:cs typeface="+mn-cs"/>
              </a:rPr>
              <a:t>Apoyo de los jerarcas de los ministerios e instituciones competentes.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900" dirty="0" smtClean="0">
                <a:latin typeface="Calibri" charset="0"/>
                <a:ea typeface="+mn-ea"/>
                <a:cs typeface="+mn-cs"/>
              </a:rPr>
              <a:t>Aclarar que absolutamente todos TODOS los sectores cuentan (pesca, turismo, ambiente, seguridad, navegación…</a:t>
            </a:r>
            <a:r>
              <a:rPr lang="es-ES" sz="2900" dirty="0" err="1" smtClean="0">
                <a:latin typeface="Calibri" charset="0"/>
                <a:ea typeface="+mn-ea"/>
                <a:cs typeface="+mn-cs"/>
              </a:rPr>
              <a:t>etc</a:t>
            </a:r>
            <a:r>
              <a:rPr lang="es-ES" sz="2900" dirty="0" smtClean="0">
                <a:latin typeface="Calibri" charset="0"/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900" dirty="0" smtClean="0">
                <a:latin typeface="Calibri" charset="0"/>
                <a:ea typeface="+mn-ea"/>
                <a:cs typeface="+mn-cs"/>
              </a:rPr>
              <a:t>Se trata de una Política Pública Nacional donde todo suma en igualdad de condiciones.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 smtClean="0">
              <a:latin typeface="Calibri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 smtClean="0"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>
                <a:latin typeface="Tw Cen MT" charset="0"/>
              </a:rPr>
              <a:t>vicky.cajiao@gmail.com</a:t>
            </a:r>
          </a:p>
        </p:txBody>
      </p:sp>
      <p:sp>
        <p:nvSpPr>
          <p:cNvPr id="57346" name="2 Marcador de contenido"/>
          <p:cNvSpPr>
            <a:spLocks noGrp="1"/>
          </p:cNvSpPr>
          <p:nvPr>
            <p:ph idx="1"/>
          </p:nvPr>
        </p:nvSpPr>
        <p:spPr>
          <a:xfrm>
            <a:off x="612775" y="2919702"/>
            <a:ext cx="8153400" cy="2917536"/>
          </a:xfrm>
        </p:spPr>
        <p:txBody>
          <a:bodyPr/>
          <a:lstStyle/>
          <a:p>
            <a:pPr algn="ctr"/>
            <a:r>
              <a:rPr lang="es-SV" sz="9600" b="1" dirty="0">
                <a:latin typeface="Tw Cen MT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326981" y="2215636"/>
            <a:ext cx="7704856" cy="36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20000"/>
          </a:bodyPr>
          <a:lstStyle/>
          <a:p>
            <a:pPr algn="just" defTabSz="449263">
              <a:lnSpc>
                <a:spcPct val="110000"/>
              </a:lnSpc>
              <a:tabLst>
                <a:tab pos="1381125" algn="l"/>
                <a:tab pos="2295525" algn="l"/>
                <a:tab pos="3209925" algn="l"/>
                <a:tab pos="4124325" algn="l"/>
                <a:tab pos="5038725" algn="l"/>
                <a:tab pos="5953125" algn="l"/>
                <a:tab pos="6867525" algn="l"/>
                <a:tab pos="7781925" algn="l"/>
                <a:tab pos="8696325" algn="l"/>
                <a:tab pos="9610725" algn="l"/>
                <a:tab pos="10525125" algn="l"/>
              </a:tabLst>
              <a:defRPr/>
            </a:pPr>
            <a:r>
              <a:rPr lang="es-CR" sz="2800" dirty="0">
                <a:solidFill>
                  <a:schemeClr val="tx1"/>
                </a:solidFill>
                <a:latin typeface="+mn-lt"/>
              </a:rPr>
              <a:t>El</a:t>
            </a:r>
            <a:r>
              <a:rPr lang="es-CR" sz="2800" b="1" dirty="0">
                <a:solidFill>
                  <a:schemeClr val="tx1"/>
                </a:solidFill>
                <a:latin typeface="+mn-lt"/>
              </a:rPr>
              <a:t> PND </a:t>
            </a:r>
            <a:r>
              <a:rPr lang="es-CR" sz="2800" dirty="0">
                <a:solidFill>
                  <a:schemeClr val="tx1"/>
                </a:solidFill>
                <a:latin typeface="+mn-lt"/>
              </a:rPr>
              <a:t>es el marco orientador </a:t>
            </a: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de </a:t>
            </a:r>
            <a:r>
              <a:rPr lang="es-CR" sz="2800" dirty="0">
                <a:solidFill>
                  <a:schemeClr val="tx1"/>
                </a:solidFill>
                <a:latin typeface="+mn-lt"/>
              </a:rPr>
              <a:t>la acción del gobierno para promover el desarrollo del </a:t>
            </a: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país, elaborado cada cuatro años al inicio de la Administración electa.</a:t>
            </a:r>
          </a:p>
          <a:p>
            <a:pPr algn="just" defTabSz="449263">
              <a:lnSpc>
                <a:spcPct val="110000"/>
              </a:lnSpc>
              <a:tabLst>
                <a:tab pos="1381125" algn="l"/>
                <a:tab pos="2295525" algn="l"/>
                <a:tab pos="3209925" algn="l"/>
                <a:tab pos="4124325" algn="l"/>
                <a:tab pos="5038725" algn="l"/>
                <a:tab pos="5953125" algn="l"/>
                <a:tab pos="6867525" algn="l"/>
                <a:tab pos="7781925" algn="l"/>
                <a:tab pos="8696325" algn="l"/>
                <a:tab pos="9610725" algn="l"/>
                <a:tab pos="10525125" algn="l"/>
              </a:tabLst>
              <a:defRPr/>
            </a:pP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Su </a:t>
            </a:r>
            <a:r>
              <a:rPr lang="es-CR" sz="2800" dirty="0">
                <a:solidFill>
                  <a:schemeClr val="tx1"/>
                </a:solidFill>
                <a:latin typeface="+mn-lt"/>
              </a:rPr>
              <a:t>vigencia será </a:t>
            </a: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desde </a:t>
            </a:r>
            <a:r>
              <a:rPr lang="es-CR" sz="2800" dirty="0">
                <a:solidFill>
                  <a:schemeClr val="tx1"/>
                </a:solidFill>
                <a:latin typeface="+mn-lt"/>
              </a:rPr>
              <a:t>enero del 2015 hasta diciembre del </a:t>
            </a: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2018.</a:t>
            </a:r>
          </a:p>
          <a:p>
            <a:pPr algn="just" defTabSz="449263">
              <a:lnSpc>
                <a:spcPct val="110000"/>
              </a:lnSpc>
              <a:tabLst>
                <a:tab pos="1381125" algn="l"/>
                <a:tab pos="2295525" algn="l"/>
                <a:tab pos="3209925" algn="l"/>
                <a:tab pos="4124325" algn="l"/>
                <a:tab pos="5038725" algn="l"/>
                <a:tab pos="5953125" algn="l"/>
                <a:tab pos="6867525" algn="l"/>
                <a:tab pos="7781925" algn="l"/>
                <a:tab pos="8696325" algn="l"/>
                <a:tab pos="9610725" algn="l"/>
                <a:tab pos="10525125" algn="l"/>
              </a:tabLst>
              <a:defRPr/>
            </a:pP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Su </a:t>
            </a:r>
            <a:r>
              <a:rPr lang="es-CR" sz="2800" dirty="0">
                <a:solidFill>
                  <a:schemeClr val="tx1"/>
                </a:solidFill>
                <a:latin typeface="+mn-lt"/>
              </a:rPr>
              <a:t>elaboración es dirigida por MIDEPLAN, en coordinación con las instancias </a:t>
            </a:r>
            <a:r>
              <a:rPr lang="es-CR" sz="2800" dirty="0" smtClean="0">
                <a:solidFill>
                  <a:schemeClr val="tx1"/>
                </a:solidFill>
                <a:latin typeface="+mn-lt"/>
              </a:rPr>
              <a:t>del Sistema </a:t>
            </a:r>
            <a:r>
              <a:rPr lang="es-CR" sz="2800" dirty="0">
                <a:solidFill>
                  <a:schemeClr val="tx1"/>
                </a:solidFill>
                <a:latin typeface="+mn-lt"/>
              </a:rPr>
              <a:t>Nacional de Planificación.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0" y="631750"/>
            <a:ext cx="776919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Plan Nacional de Desarrollo</a:t>
            </a:r>
            <a:r>
              <a:rPr lang="es-CR" sz="29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Arial" pitchFamily="34" charset="0"/>
              </a:rPr>
              <a:t>de Desarrollo (PND)</a:t>
            </a:r>
            <a:endParaRPr lang="es-CR" sz="29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Visión: PND 2015-2018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solidFill>
                  <a:schemeClr val="tx1"/>
                </a:solidFill>
              </a:rPr>
              <a:t>Un país solidario e inclusivo que garantiza el bienestar de las presentes y futuras generaciones, en el que la gente participa y confía en un sistema democrático e institucional, transparente y efectivo.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 smtClean="0"/>
              <a:t>LOS TRES PILARES DEL PND 2015-2018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1691680" y="507561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Participación ciudadana e impacto regional y local</a:t>
            </a:r>
            <a:endParaRPr lang="es-CR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3" y="1196752"/>
            <a:ext cx="7772416" cy="406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-94185"/>
            <a:ext cx="6802994" cy="604346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499992" y="1196752"/>
            <a:ext cx="4644008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97768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es-CR" sz="1800" b="1" dirty="0" smtClean="0"/>
              <a:t>LA ORGANIZACIÓN INSTITUCIONAL PARA LA OPERATIVIZACIÓN DEL PND 2015-2018</a:t>
            </a:r>
            <a:endParaRPr lang="es-CR" sz="1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928291"/>
              </p:ext>
            </p:extLst>
          </p:nvPr>
        </p:nvGraphicFramePr>
        <p:xfrm>
          <a:off x="457200" y="11247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558608" y="1196752"/>
            <a:ext cx="461665" cy="4464496"/>
          </a:xfrm>
          <a:prstGeom prst="rect">
            <a:avLst/>
          </a:prstGeom>
          <a:solidFill>
            <a:srgbClr val="0099FF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s-CR" dirty="0" smtClean="0"/>
              <a:t>330 INSTITUCIONES 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55892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smtClean="0"/>
              <a:t>Unidad de Estado, unidad de mando, jerarquías delimitadas, organización simple para la  coordinación, la complementariedad y el cumplimiento de los compromisos de gobierno  a nivel nacional, sectorial y territorial.</a:t>
            </a:r>
            <a:endParaRPr lang="es-CR" sz="1400" dirty="0"/>
          </a:p>
        </p:txBody>
      </p:sp>
      <p:sp>
        <p:nvSpPr>
          <p:cNvPr id="8" name="7 Cerrar llave"/>
          <p:cNvSpPr/>
          <p:nvPr/>
        </p:nvSpPr>
        <p:spPr>
          <a:xfrm rot="16200000">
            <a:off x="6126948" y="-1584541"/>
            <a:ext cx="558000" cy="5004586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51920" y="116633"/>
            <a:ext cx="504056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s-CR" sz="2400" b="1" dirty="0" smtClean="0">
                <a:solidFill>
                  <a:schemeClr val="tx2">
                    <a:lumMod val="75000"/>
                  </a:schemeClr>
                </a:solidFill>
              </a:rPr>
              <a:t>Regiones, territorios, cantones</a:t>
            </a:r>
            <a:endParaRPr lang="es-C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27784" y="306025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Consejos Presidenciales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4376336" y="1229506"/>
            <a:ext cx="461665" cy="4464496"/>
          </a:xfrm>
          <a:prstGeom prst="rect">
            <a:avLst/>
          </a:prstGeom>
          <a:solidFill>
            <a:srgbClr val="0099FF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s-CR" dirty="0" smtClean="0"/>
              <a:t>16SECTORES 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>
                <a:latin typeface="Calibri" charset="0"/>
              </a:rPr>
              <a:t>Antecedentes</a:t>
            </a:r>
          </a:p>
        </p:txBody>
      </p:sp>
      <p:sp>
        <p:nvSpPr>
          <p:cNvPr id="13314" name="Marcador de contenido 2"/>
          <p:cNvSpPr>
            <a:spLocks noGrp="1"/>
          </p:cNvSpPr>
          <p:nvPr>
            <p:ph idx="1"/>
          </p:nvPr>
        </p:nvSpPr>
        <p:spPr>
          <a:xfrm>
            <a:off x="544513" y="1585913"/>
            <a:ext cx="8054975" cy="4572000"/>
          </a:xfrm>
        </p:spPr>
        <p:txBody>
          <a:bodyPr/>
          <a:lstStyle/>
          <a:p>
            <a:r>
              <a:rPr lang="es-CR" sz="2800">
                <a:latin typeface="Arial" charset="0"/>
              </a:rPr>
              <a:t>Informe de la Comisión Presidencial para la Gobernanza Marina establece entre sus conclusiones que es necesario:</a:t>
            </a:r>
          </a:p>
          <a:p>
            <a:pPr lvl="1"/>
            <a:r>
              <a:rPr lang="es-CR">
                <a:latin typeface="Arial" charset="0"/>
              </a:rPr>
              <a:t>Integrar y conciliar los instrumentos de planificación existentes</a:t>
            </a:r>
          </a:p>
          <a:p>
            <a:pPr lvl="1"/>
            <a:r>
              <a:rPr lang="es-CR">
                <a:latin typeface="Arial" charset="0"/>
              </a:rPr>
              <a:t>Elaborar una política nacional marina con una visión clara y definida, que articule el interés nacional sobre la seguridad, uso y gestión de los espacios y recursos marino costeros de Costa Rica</a:t>
            </a:r>
          </a:p>
        </p:txBody>
      </p:sp>
      <p:pic>
        <p:nvPicPr>
          <p:cNvPr id="13315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910263"/>
            <a:ext cx="1460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26378"/>
              </p:ext>
            </p:extLst>
          </p:nvPr>
        </p:nvGraphicFramePr>
        <p:xfrm>
          <a:off x="179512" y="764706"/>
          <a:ext cx="3960440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691681" y="188640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R" sz="2800" b="1" dirty="0" smtClean="0">
                <a:solidFill>
                  <a:srgbClr val="FF0000"/>
                </a:solidFill>
                <a:latin typeface="Arial Rounded MT Bold" pitchFamily="34" charset="0"/>
              </a:rPr>
              <a:t>Sectores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03770942"/>
              </p:ext>
            </p:extLst>
          </p:nvPr>
        </p:nvGraphicFramePr>
        <p:xfrm>
          <a:off x="4462099" y="764704"/>
          <a:ext cx="45365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24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dirty="0"/>
              <a:t>El Sector</a:t>
            </a:r>
            <a:r>
              <a:rPr lang="es-CR" sz="3600" dirty="0" smtClean="0"/>
              <a:t> Ambiente, energía, Mares y Ordenamiento Territorial </a:t>
            </a:r>
            <a:r>
              <a:rPr lang="es-CR" sz="3600" dirty="0"/>
              <a:t>según el Decreto 38536-MP-PLAN artículo 15, inciso f) está conformado por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2019" y="2310225"/>
            <a:ext cx="4025974" cy="3727039"/>
          </a:xfrm>
        </p:spPr>
        <p:txBody>
          <a:bodyPr>
            <a:noAutofit/>
          </a:bodyPr>
          <a:lstStyle/>
          <a:p>
            <a:r>
              <a:rPr lang="es-CR" sz="1800" dirty="0" smtClean="0"/>
              <a:t>Ministerio </a:t>
            </a:r>
            <a:r>
              <a:rPr lang="es-CR" sz="1800" dirty="0"/>
              <a:t>de Ambiente y Energía (MINAE), </a:t>
            </a:r>
            <a:endParaRPr lang="es-CR" sz="1800" dirty="0" smtClean="0"/>
          </a:p>
          <a:p>
            <a:r>
              <a:rPr lang="es-CR" sz="1800" dirty="0" smtClean="0"/>
              <a:t>Ministerio </a:t>
            </a:r>
            <a:r>
              <a:rPr lang="es-CR" sz="1800" dirty="0"/>
              <a:t>de Vivienda y Asentamientos Humanos (MIVAH</a:t>
            </a:r>
            <a:r>
              <a:rPr lang="es-CR" sz="1800" dirty="0" smtClean="0"/>
              <a:t>),</a:t>
            </a:r>
          </a:p>
          <a:p>
            <a:r>
              <a:rPr lang="es-CR" sz="1800" dirty="0" smtClean="0"/>
              <a:t> </a:t>
            </a:r>
            <a:r>
              <a:rPr lang="es-CR" sz="1800" dirty="0"/>
              <a:t>Ministerio de Agricultura y Ganadería (MAG), </a:t>
            </a:r>
            <a:endParaRPr lang="es-CR" sz="1800" dirty="0" smtClean="0"/>
          </a:p>
          <a:p>
            <a:r>
              <a:rPr lang="es-CR" sz="1800" dirty="0" smtClean="0"/>
              <a:t>Ministerio </a:t>
            </a:r>
            <a:r>
              <a:rPr lang="es-CR" sz="1800" dirty="0"/>
              <a:t>de Obras Públicas y Transportes (MOPT), </a:t>
            </a:r>
            <a:endParaRPr lang="es-CR" sz="1800" dirty="0" smtClean="0"/>
          </a:p>
          <a:p>
            <a:r>
              <a:rPr lang="es-CR" sz="1800" dirty="0" smtClean="0"/>
              <a:t>Instituto </a:t>
            </a:r>
            <a:r>
              <a:rPr lang="es-CR" sz="1800" dirty="0"/>
              <a:t>Costarricense de Turismo (ICT), </a:t>
            </a:r>
            <a:endParaRPr lang="es-CR" sz="1800" dirty="0" smtClean="0"/>
          </a:p>
          <a:p>
            <a:r>
              <a:rPr lang="es-CR" sz="1800" dirty="0" smtClean="0"/>
              <a:t>Instituto </a:t>
            </a:r>
            <a:r>
              <a:rPr lang="es-CR" sz="1800" dirty="0"/>
              <a:t>Costarricense de Electricidad (ICE), </a:t>
            </a:r>
            <a:endParaRPr lang="es-CR" sz="1800" dirty="0" smtClean="0"/>
          </a:p>
          <a:p>
            <a:r>
              <a:rPr lang="es-CR" sz="1800" dirty="0" smtClean="0"/>
              <a:t>Instituto </a:t>
            </a:r>
            <a:r>
              <a:rPr lang="es-CR" sz="1800" dirty="0"/>
              <a:t>Costarricense de Acueductos y Alcantarillados (AyA</a:t>
            </a:r>
            <a:r>
              <a:rPr lang="es-CR" sz="1800" dirty="0" smtClean="0"/>
              <a:t>),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4753" y="2432620"/>
            <a:ext cx="4259631" cy="44253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s-CR" sz="2880" dirty="0" smtClean="0"/>
              <a:t> </a:t>
            </a:r>
            <a:r>
              <a:rPr lang="es-CR" sz="3273" dirty="0" smtClean="0"/>
              <a:t>Instituto Nacional de Vivienda y Urbanismo (INVU), </a:t>
            </a:r>
          </a:p>
          <a:p>
            <a:pPr>
              <a:lnSpc>
                <a:spcPct val="120000"/>
              </a:lnSpc>
            </a:pPr>
            <a:r>
              <a:rPr lang="es-CR" sz="3273" dirty="0" smtClean="0"/>
              <a:t>Instituto de Desarrollo Rural (INDER),  </a:t>
            </a:r>
          </a:p>
          <a:p>
            <a:pPr>
              <a:lnSpc>
                <a:spcPct val="120000"/>
              </a:lnSpc>
            </a:pPr>
            <a:r>
              <a:rPr lang="es-CR" sz="3273" dirty="0" smtClean="0"/>
              <a:t>Instituto Costarricense de Pesca y Acuicultura (INCOPESCA),</a:t>
            </a:r>
          </a:p>
          <a:p>
            <a:pPr>
              <a:lnSpc>
                <a:spcPct val="120000"/>
              </a:lnSpc>
            </a:pPr>
            <a:r>
              <a:rPr lang="es-CR" sz="3273" dirty="0" smtClean="0"/>
              <a:t>Refinadora Costarricense de Petróleo S.A. (RECOPE), </a:t>
            </a:r>
          </a:p>
          <a:p>
            <a:pPr>
              <a:lnSpc>
                <a:spcPct val="120000"/>
              </a:lnSpc>
            </a:pPr>
            <a:r>
              <a:rPr lang="es-CR" sz="3273" dirty="0" smtClean="0"/>
              <a:t>Comisión Nacional de Prevención de Riesgos y Atención de Emergencias (CNE) </a:t>
            </a:r>
          </a:p>
          <a:p>
            <a:pPr>
              <a:lnSpc>
                <a:spcPct val="120000"/>
              </a:lnSpc>
            </a:pPr>
            <a:r>
              <a:rPr lang="es-CR" sz="3273" dirty="0" smtClean="0"/>
              <a:t>y Servicio Nacional de Guardacostas de la Fuerza Pública del Ministerio de Seguridad Pública</a:t>
            </a:r>
            <a:r>
              <a:rPr lang="es-CR" sz="2909" dirty="0" smtClean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40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Objetivos estratégicos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17639"/>
            <a:ext cx="7886700" cy="4977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260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 </a:t>
            </a:r>
            <a:r>
              <a:rPr lang="es-ES_tradnl" sz="3097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Fortalecer la conservación y el uso sostenible del patrimonio  genético, natural y cultural, a partir de un ordenamiento territorial y marino basado en una participación concertada, que asegure  el respeto, ejercicio y goce de los  derechos humanos.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3097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Fomentar  las acciones  frente al cambio climático global, mediante la participación ciudadana,  el cambio tecnológico, procesos de innovación, investigación y  conocimiento para garantizar  el bienestar,  la seguridad  humana y la competitividad del país.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3097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Suplir la demanda de energía del país mediante una matriz energética que asegure el suministro óptimo y continuo de electricidad y combustible promoviendo el uso eficiente de energía para mantener y mejorar la competitividad del país.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60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Gracias!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83" y="2443340"/>
            <a:ext cx="3902053" cy="416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ea typeface="+mj-ea"/>
                <a:cs typeface="+mj-cs"/>
              </a:rPr>
              <a:t>Creada por decreto 37212 julio 2012 - actualmente en proceso de reforma!</a:t>
            </a:r>
            <a:endParaRPr lang="es-ES" sz="3200" dirty="0">
              <a:ea typeface="+mj-ea"/>
              <a:cs typeface="+mj-cs"/>
            </a:endParaRPr>
          </a:p>
        </p:txBody>
      </p:sp>
      <p:pic>
        <p:nvPicPr>
          <p:cNvPr id="14338" name="Marcador de contenido 4" descr="logo_conamar_fondo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9" r="26919"/>
          <a:stretch>
            <a:fillRect/>
          </a:stretch>
        </p:blipFill>
        <p:spPr/>
      </p:pic>
      <p:pic>
        <p:nvPicPr>
          <p:cNvPr id="14339" name="Marcador de posición de imagen 6" descr="banner conama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83" r="-42583"/>
          <a:stretch>
            <a:fillRect/>
          </a:stretch>
        </p:blipFill>
        <p:spPr>
          <a:xfrm>
            <a:off x="4211638" y="1412875"/>
            <a:ext cx="4038600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Proceso de formulación participante de la Política Nacional del Mar</a:t>
            </a:r>
            <a:endParaRPr lang="es-ES" dirty="0">
              <a:ea typeface="+mj-ea"/>
              <a:cs typeface="+mj-cs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00" y="1947333"/>
          <a:ext cx="8229600" cy="451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>
                <a:latin typeface="Calibri" charset="0"/>
              </a:rPr>
              <a:t>Proceso de formulación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2817533"/>
          <a:ext cx="9144000" cy="392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5"/>
          <p:cNvSpPr/>
          <p:nvPr/>
        </p:nvSpPr>
        <p:spPr>
          <a:xfrm>
            <a:off x="7986713" y="2051050"/>
            <a:ext cx="587375" cy="657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R"/>
          </a:p>
        </p:txBody>
      </p:sp>
      <p:sp>
        <p:nvSpPr>
          <p:cNvPr id="6" name="Down Arrow 6"/>
          <p:cNvSpPr/>
          <p:nvPr/>
        </p:nvSpPr>
        <p:spPr>
          <a:xfrm>
            <a:off x="582613" y="2055813"/>
            <a:ext cx="587375" cy="248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R"/>
          </a:p>
        </p:txBody>
      </p:sp>
      <p:sp>
        <p:nvSpPr>
          <p:cNvPr id="7" name="Down Arrow 7"/>
          <p:cNvSpPr/>
          <p:nvPr/>
        </p:nvSpPr>
        <p:spPr>
          <a:xfrm>
            <a:off x="2973388" y="2101850"/>
            <a:ext cx="587375" cy="185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R"/>
          </a:p>
        </p:txBody>
      </p:sp>
      <p:sp>
        <p:nvSpPr>
          <p:cNvPr id="8" name="Text Box 9"/>
          <p:cNvSpPr txBox="1"/>
          <p:nvPr/>
        </p:nvSpPr>
        <p:spPr>
          <a:xfrm>
            <a:off x="80963" y="1497013"/>
            <a:ext cx="1590675" cy="341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s-CR" dirty="0"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CONAMAR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2836863" y="1525588"/>
            <a:ext cx="3470275" cy="341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s-CR" dirty="0"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CONAMAR - Sociedad Civil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7494588" y="1484313"/>
            <a:ext cx="1568450" cy="341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s-CR" dirty="0"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CONAMAR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1"/>
          <p:cNvSpPr/>
          <p:nvPr/>
        </p:nvSpPr>
        <p:spPr>
          <a:xfrm>
            <a:off x="5548313" y="2051050"/>
            <a:ext cx="587375" cy="116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R"/>
          </a:p>
        </p:txBody>
      </p:sp>
      <p:pic>
        <p:nvPicPr>
          <p:cNvPr id="18442" name="Imagen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14325"/>
            <a:ext cx="1460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>
                <a:latin typeface="Calibri" charset="0"/>
              </a:rPr>
              <a:t>Proceso de formulación: abril- octubre 2013</a:t>
            </a:r>
          </a:p>
        </p:txBody>
      </p:sp>
      <p:sp>
        <p:nvSpPr>
          <p:cNvPr id="39938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Taller inicial con ministros y técnicos: donde dan las pautas generales.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Taller inicial con ong´s y academia para delimitar el tema (árbol de problemas)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Grupo técnicos-ST elabora un documento marco: donde se analiza la situación actual: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mtClean="0">
                <a:latin typeface="Arial" charset="0"/>
                <a:ea typeface="+mn-ea"/>
              </a:rPr>
              <a:t>la zona marino costera y su problemática económica, social y ambiental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mtClean="0">
                <a:latin typeface="Arial" charset="0"/>
                <a:ea typeface="+mn-ea"/>
              </a:rPr>
              <a:t>los ecosistemas y la conservación de la biodiversidad,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mtClean="0">
                <a:latin typeface="Arial" charset="0"/>
                <a:ea typeface="+mn-ea"/>
              </a:rPr>
              <a:t>la seguridad y el control en la ZEE,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mtClean="0">
                <a:latin typeface="Arial" charset="0"/>
                <a:ea typeface="+mn-ea"/>
              </a:rPr>
              <a:t>las actividades de producción sostenible (pesca-turismo),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mtClean="0">
                <a:latin typeface="Arial" charset="0"/>
                <a:ea typeface="+mn-ea"/>
              </a:rPr>
              <a:t> el marco legal e institucional.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Insumos	</a:t>
            </a:r>
          </a:p>
        </p:txBody>
      </p:sp>
      <p:sp>
        <p:nvSpPr>
          <p:cNvPr id="40961" name="Marcador de contenido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Estrategia Nacional para la Gestión Integral de los recursos marinos y costeros de Costa Rica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Plan Nacional de Desarrollo de pesca y acuicultura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Plan Nacional de Turismo Sostenible 2010-2016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Política Nacional de Ordenamiento Territorial 2012-2040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Plan Nacional de Transportes 2011-2035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Políticas para el uso turístico del Mar 2012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Política de Estado del sector agroalimentario y de desarrollo rural costarricense 2010-2021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mtClean="0">
                <a:latin typeface="Arial" charset="0"/>
                <a:ea typeface="+mn-ea"/>
                <a:cs typeface="+mn-cs"/>
              </a:rPr>
              <a:t>Y otros…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mtClean="0">
              <a:latin typeface="Arial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mtClean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105</TotalTime>
  <Words>2184</Words>
  <Application>Microsoft Office PowerPoint</Application>
  <PresentationFormat>Presentación en pantalla (4:3)</PresentationFormat>
  <Paragraphs>250</Paragraphs>
  <Slides>43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Adyacencia</vt:lpstr>
      <vt:lpstr>Proceso de la Política Nacional del Mar.</vt:lpstr>
      <vt:lpstr>Proceso de formulación participante!</vt:lpstr>
      <vt:lpstr>Informe y recomendaciones de la Comisión de Gobernanza Marina</vt:lpstr>
      <vt:lpstr>Antecedentes</vt:lpstr>
      <vt:lpstr>Creada por decreto 37212 julio 2012 - actualmente en proceso de reforma!</vt:lpstr>
      <vt:lpstr>Proceso de formulación participante de la Política Nacional del Mar</vt:lpstr>
      <vt:lpstr>Proceso de formulación</vt:lpstr>
      <vt:lpstr>Proceso de formulación: abril- octubre 2013</vt:lpstr>
      <vt:lpstr>Insumos </vt:lpstr>
      <vt:lpstr>Proceso de formulación: abril- octubre 2013</vt:lpstr>
      <vt:lpstr>Participación de todos!</vt:lpstr>
      <vt:lpstr>Presentación de PowerPoint</vt:lpstr>
      <vt:lpstr>Algunas Características </vt:lpstr>
      <vt:lpstr>Política Nacional del Mar</vt:lpstr>
      <vt:lpstr>El territorio gobernado…</vt:lpstr>
      <vt:lpstr>El territorio por gobernar…</vt:lpstr>
      <vt:lpstr>Usos del mar en general</vt:lpstr>
      <vt:lpstr>Política Nacional del Mar</vt:lpstr>
      <vt:lpstr>Política Nacional del Mar</vt:lpstr>
      <vt:lpstr>Política Nacional del Mar</vt:lpstr>
      <vt:lpstr>Frentes de gestión</vt:lpstr>
      <vt:lpstr>1. Eje: Gobernanza y Gobernabilidad</vt:lpstr>
      <vt:lpstr>Principales lineamientos</vt:lpstr>
      <vt:lpstr>2. Eje: Bienestar humano y aprovechamiento sostenible</vt:lpstr>
      <vt:lpstr>Algunos lineamientos estratégicos</vt:lpstr>
      <vt:lpstr>Algunos lineamientos estratégicos</vt:lpstr>
      <vt:lpstr>3. Eje: Conocimiento científico, tecnológico y cultural</vt:lpstr>
      <vt:lpstr>Principales lineamientos estratégicos</vt:lpstr>
      <vt:lpstr>4. Eje:  Seguridad, protección y vigilancia</vt:lpstr>
      <vt:lpstr>Principales lineamientos</vt:lpstr>
      <vt:lpstr>5. Eje: Conservación de los recursos marinos y costeros y la reducción de riesgos basada en ecosistemas</vt:lpstr>
      <vt:lpstr>Principales lineamientos</vt:lpstr>
      <vt:lpstr>Pasos que siguen!  </vt:lpstr>
      <vt:lpstr>LECCIONES APRENDIDAS</vt:lpstr>
      <vt:lpstr>vicky.cajiao@gmail.com</vt:lpstr>
      <vt:lpstr>Presentación de PowerPoint</vt:lpstr>
      <vt:lpstr>Visión: PND 2015-2018</vt:lpstr>
      <vt:lpstr>LOS TRES PILARES DEL PND 2015-2018</vt:lpstr>
      <vt:lpstr>LA ORGANIZACIÓN INSTITUCIONAL PARA LA OPERATIVIZACIÓN DEL PND 2015-2018</vt:lpstr>
      <vt:lpstr>Presentación de PowerPoint</vt:lpstr>
      <vt:lpstr>El Sector Ambiente, energía, Mares y Ordenamiento Territorial según el Decreto 38536-MP-PLAN artículo 15, inciso f) está conformado por</vt:lpstr>
      <vt:lpstr>Objetivos estratégicos</vt:lpstr>
      <vt:lpstr>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la Política Nacional del Mar.</dc:title>
  <dc:creator>Vicky Cajiao</dc:creator>
  <cp:lastModifiedBy>Piedad Martin</cp:lastModifiedBy>
  <cp:revision>7</cp:revision>
  <dcterms:created xsi:type="dcterms:W3CDTF">2015-03-04T04:07:40Z</dcterms:created>
  <dcterms:modified xsi:type="dcterms:W3CDTF">2015-04-13T20:03:46Z</dcterms:modified>
</cp:coreProperties>
</file>